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notesSlides/notesSlide9.xml" ContentType="application/vnd.openxmlformats-officedocument.presentationml.notesSlide+xml"/>
  <Override PartName="/ppt/diagrams/layout3.xml" ContentType="application/vnd.openxmlformats-officedocument.drawingml.diagramLayout+xml"/>
  <Override PartName="/ppt/notesSlides/notesSlide12.xml" ContentType="application/vnd.openxmlformats-officedocument.presentationml.notesSlide+xml"/>
  <Override PartName="/ppt/diagrams/data4.xml" ContentType="application/vnd.openxmlformats-officedocument.drawingml.diagramData+xml"/>
  <Override PartName="/ppt/notesSlides/notesSlide21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notesSlides/notesSlide10.xml" ContentType="application/vnd.openxmlformats-officedocument.presentationml.notesSlide+xml"/>
  <Default Extension="xlsx" ContentType="application/vnd.openxmlformats-officedocument.spreadsheetml.sheet"/>
  <Override PartName="/ppt/charts/chart3.xml" ContentType="application/vnd.openxmlformats-officedocument.drawingml.chart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Default Extension="png" ContentType="image/png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diagrams/layout2.xml" ContentType="application/vnd.openxmlformats-officedocument.drawingml.diagramLayout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charts/chart2.xml" ContentType="application/vnd.openxmlformats-officedocument.drawingml.chart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notesSlides/notesSlide18.xml" ContentType="application/vnd.openxmlformats-officedocument.presentationml.notesSlide+xml"/>
  <Default Extension="wmf" ContentType="image/x-wmf"/>
  <Default Extension="rels" ContentType="application/vnd.openxmlformats-package.relationships+xml"/>
  <Override PartName="/ppt/slides/slide23.xml" ContentType="application/vnd.openxmlformats-officedocument.presentationml.slide+xml"/>
  <Override PartName="/ppt/notesSlides/notesSlide25.xml" ContentType="application/vnd.openxmlformats-officedocument.presentationml.notesSlide+xml"/>
  <Override PartName="/ppt/diagrams/layout7.xml" ContentType="application/vnd.openxmlformats-officedocument.drawingml.diagramLayout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trictFirstAndLastChars="0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257" r:id="rId3"/>
    <p:sldId id="262" r:id="rId4"/>
    <p:sldId id="290" r:id="rId5"/>
    <p:sldId id="286" r:id="rId6"/>
    <p:sldId id="287" r:id="rId7"/>
    <p:sldId id="266" r:id="rId8"/>
    <p:sldId id="294" r:id="rId9"/>
    <p:sldId id="267" r:id="rId10"/>
    <p:sldId id="308" r:id="rId11"/>
    <p:sldId id="310" r:id="rId12"/>
    <p:sldId id="311" r:id="rId13"/>
    <p:sldId id="304" r:id="rId14"/>
    <p:sldId id="274" r:id="rId15"/>
    <p:sldId id="271" r:id="rId16"/>
    <p:sldId id="273" r:id="rId17"/>
    <p:sldId id="297" r:id="rId18"/>
    <p:sldId id="317" r:id="rId19"/>
    <p:sldId id="329" r:id="rId20"/>
    <p:sldId id="325" r:id="rId21"/>
    <p:sldId id="326" r:id="rId22"/>
    <p:sldId id="320" r:id="rId23"/>
    <p:sldId id="278" r:id="rId24"/>
    <p:sldId id="318" r:id="rId25"/>
    <p:sldId id="319" r:id="rId26"/>
    <p:sldId id="324" r:id="rId27"/>
    <p:sldId id="300" r:id="rId28"/>
    <p:sldId id="284" r:id="rId29"/>
    <p:sldId id="285" r:id="rId30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86F4"/>
    <a:srgbClr val="000000"/>
    <a:srgbClr val="F8971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62" autoAdjust="0"/>
    <p:restoredTop sz="97575" autoAdjust="0"/>
  </p:normalViewPr>
  <p:slideViewPr>
    <p:cSldViewPr>
      <p:cViewPr varScale="1">
        <p:scale>
          <a:sx n="57" d="100"/>
          <a:sy n="57" d="100"/>
        </p:scale>
        <p:origin x="-1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72" d="100"/>
          <a:sy n="72" d="100"/>
        </p:scale>
        <p:origin x="-2376" y="642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http://ecf.pfizer.com/sites/rdbi/ILServices/eCon/Documents/SLA%20presentation%20materials/Pfizer%20employee%20count%202003%20to%20present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sz="1800" b="1" i="0" baseline="0" dirty="0"/>
              <a:t>Number of Employees </a:t>
            </a:r>
            <a:r>
              <a:rPr lang="en-US" dirty="0" smtClean="0"/>
              <a:t>as </a:t>
            </a:r>
            <a:r>
              <a:rPr lang="en-US" dirty="0"/>
              <a:t>of Dec </a:t>
            </a:r>
            <a:r>
              <a:rPr lang="en-US" dirty="0" smtClean="0"/>
              <a:t>31.</a:t>
            </a:r>
            <a:r>
              <a:rPr lang="en-US" baseline="0" dirty="0" smtClean="0"/>
              <a:t>  Source: Pfizer 10-K</a:t>
            </a:r>
            <a:endParaRPr lang="en-US" dirty="0"/>
          </a:p>
        </c:rich>
      </c:tx>
      <c:layout>
        <c:manualLayout>
          <c:xMode val="edge"/>
          <c:yMode val="edge"/>
          <c:x val="0.14985766976280221"/>
          <c:y val="1.4084507042253521E-2"/>
        </c:manualLayout>
      </c:layout>
    </c:title>
    <c:plotArea>
      <c:layout>
        <c:manualLayout>
          <c:layoutTarget val="inner"/>
          <c:xMode val="edge"/>
          <c:yMode val="edge"/>
          <c:x val="7.1107393065461572E-2"/>
          <c:y val="8.4365088166797275E-2"/>
          <c:w val="0.91282834990642558"/>
          <c:h val="0.78959132749251415"/>
        </c:manualLayout>
      </c:layout>
      <c:barChart>
        <c:barDir val="col"/>
        <c:grouping val="clustered"/>
        <c:ser>
          <c:idx val="0"/>
          <c:order val="0"/>
          <c:tx>
            <c:strRef>
              <c:f>'headcount 2003 to present'!$B$1</c:f>
              <c:strCache>
                <c:ptCount val="1"/>
                <c:pt idx="0">
                  <c:v>Number of Employees</c:v>
                </c:pt>
              </c:strCache>
            </c:strRef>
          </c:tx>
          <c:dLbls>
            <c:dLbl>
              <c:idx val="1"/>
              <c:delete val="1"/>
            </c:dLbl>
            <c:dLbl>
              <c:idx val="2"/>
              <c:delete val="1"/>
            </c:dLbl>
            <c:dLbl>
              <c:idx val="4"/>
              <c:delete val="1"/>
            </c:dLbl>
            <c:dLbl>
              <c:idx val="7"/>
              <c:delete val="1"/>
            </c:dLbl>
            <c:dLbl>
              <c:idx val="8"/>
              <c:delete val="1"/>
            </c:dLbl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outEnd"/>
            <c:showVal val="1"/>
          </c:dLbls>
          <c:cat>
            <c:numRef>
              <c:f>'headcount 2003 to present'!$A$2:$A$11</c:f>
              <c:numCache>
                <c:formatCode>[$-409]mmm\-yy;@</c:formatCode>
                <c:ptCount val="10"/>
                <c:pt idx="0">
                  <c:v>37986</c:v>
                </c:pt>
                <c:pt idx="1">
                  <c:v>38352</c:v>
                </c:pt>
                <c:pt idx="2">
                  <c:v>38717</c:v>
                </c:pt>
                <c:pt idx="3">
                  <c:v>39082</c:v>
                </c:pt>
                <c:pt idx="4">
                  <c:v>39447</c:v>
                </c:pt>
                <c:pt idx="5">
                  <c:v>39813</c:v>
                </c:pt>
                <c:pt idx="6">
                  <c:v>40178</c:v>
                </c:pt>
                <c:pt idx="7">
                  <c:v>40543</c:v>
                </c:pt>
                <c:pt idx="8">
                  <c:v>40908</c:v>
                </c:pt>
                <c:pt idx="9">
                  <c:v>41274</c:v>
                </c:pt>
              </c:numCache>
            </c:numRef>
          </c:cat>
          <c:val>
            <c:numRef>
              <c:f>'headcount 2003 to present'!$B$2:$B$11</c:f>
              <c:numCache>
                <c:formatCode>#,##0</c:formatCode>
                <c:ptCount val="10"/>
                <c:pt idx="0">
                  <c:v>122000</c:v>
                </c:pt>
                <c:pt idx="1">
                  <c:v>115000</c:v>
                </c:pt>
                <c:pt idx="2">
                  <c:v>106000</c:v>
                </c:pt>
                <c:pt idx="3">
                  <c:v>98000</c:v>
                </c:pt>
                <c:pt idx="4">
                  <c:v>86600</c:v>
                </c:pt>
                <c:pt idx="5">
                  <c:v>81800</c:v>
                </c:pt>
                <c:pt idx="6">
                  <c:v>116500</c:v>
                </c:pt>
                <c:pt idx="7">
                  <c:v>110600</c:v>
                </c:pt>
                <c:pt idx="8">
                  <c:v>103700</c:v>
                </c:pt>
                <c:pt idx="9">
                  <c:v>91500</c:v>
                </c:pt>
              </c:numCache>
            </c:numRef>
          </c:val>
        </c:ser>
        <c:gapWidth val="90"/>
        <c:overlap val="-2"/>
        <c:axId val="81753216"/>
        <c:axId val="81754752"/>
      </c:barChart>
      <c:catAx>
        <c:axId val="81753216"/>
        <c:scaling>
          <c:orientation val="minMax"/>
        </c:scaling>
        <c:axPos val="b"/>
        <c:numFmt formatCode="[$-409]mmm\-yy;@" sourceLinked="0"/>
        <c:maj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81754752"/>
        <c:crosses val="autoZero"/>
        <c:lblAlgn val="ctr"/>
        <c:lblOffset val="100"/>
      </c:catAx>
      <c:valAx>
        <c:axId val="81754752"/>
        <c:scaling>
          <c:orientation val="minMax"/>
        </c:scaling>
        <c:delete val="1"/>
        <c:axPos val="l"/>
        <c:majorGridlines/>
        <c:numFmt formatCode="#,##0" sourceLinked="1"/>
        <c:tickLblPos val="none"/>
        <c:crossAx val="81753216"/>
        <c:crosses val="autoZero"/>
        <c:crossBetween val="between"/>
      </c:valAx>
      <c:spPr>
        <a:ln>
          <a:solidFill>
            <a:schemeClr val="accent1"/>
          </a:solidFill>
        </a:ln>
      </c:spPr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autoTitleDeleted val="1"/>
    <c:plotArea>
      <c:layout>
        <c:manualLayout>
          <c:layoutTarget val="inner"/>
          <c:xMode val="edge"/>
          <c:yMode val="edge"/>
          <c:x val="0.11599242717611186"/>
          <c:y val="0.16626421697287841"/>
          <c:w val="0.6810010326578092"/>
          <c:h val="0.81453064690443111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Lbls>
            <c:dLbl>
              <c:idx val="0"/>
              <c:layout>
                <c:manualLayout>
                  <c:x val="-0.4296054386644293"/>
                  <c:y val="-0.14590396788636753"/>
                </c:manualLayout>
              </c:layout>
              <c:showVal val="1"/>
            </c:dLbl>
            <c:dLbl>
              <c:idx val="2"/>
              <c:spPr/>
              <c:txPr>
                <a:bodyPr/>
                <a:lstStyle/>
                <a:p>
                  <a:pPr>
                    <a:defRPr sz="2400">
                      <a:solidFill>
                        <a:schemeClr val="tx1"/>
                      </a:solidFill>
                    </a:defRPr>
                  </a:pPr>
                  <a:endParaRPr lang="en-US"/>
                </a:p>
              </c:txPr>
            </c:dLbl>
            <c:txPr>
              <a:bodyPr/>
              <a:lstStyle/>
              <a:p>
                <a:pPr>
                  <a:defRPr sz="24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Val val="1"/>
            <c:showLeaderLines val="1"/>
          </c:dLbls>
          <c:cat>
            <c:strRef>
              <c:f>Sheet1!$A$2:$A$5</c:f>
              <c:strCache>
                <c:ptCount val="4"/>
                <c:pt idx="0">
                  <c:v>Dept A</c:v>
                </c:pt>
                <c:pt idx="1">
                  <c:v>Dept B</c:v>
                </c:pt>
                <c:pt idx="2">
                  <c:v>Dept C</c:v>
                </c:pt>
                <c:pt idx="3">
                  <c:v>Dept D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0.75000000000000422</c:v>
                </c:pt>
                <c:pt idx="1">
                  <c:v>9.0000000000000024E-2</c:v>
                </c:pt>
                <c:pt idx="2">
                  <c:v>0.05</c:v>
                </c:pt>
                <c:pt idx="3">
                  <c:v>0.11</c:v>
                </c:pt>
              </c:numCache>
            </c:numRef>
          </c:val>
        </c:ser>
        <c:firstSliceAng val="0"/>
      </c:pieChart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autoTitleDeleted val="1"/>
    <c:plotArea>
      <c:layout>
        <c:manualLayout>
          <c:layoutTarget val="inner"/>
          <c:xMode val="edge"/>
          <c:yMode val="edge"/>
          <c:x val="0.12111190646623805"/>
          <c:y val="1.8749999999999999E-2"/>
          <c:w val="0.87888818897637799"/>
          <c:h val="0.84791653543307433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Lbls>
            <c:dLbl>
              <c:idx val="2"/>
              <c:spPr/>
              <c:txPr>
                <a:bodyPr/>
                <a:lstStyle/>
                <a:p>
                  <a:pPr>
                    <a:defRPr sz="2400">
                      <a:solidFill>
                        <a:schemeClr val="tx1"/>
                      </a:solidFill>
                    </a:defRPr>
                  </a:pPr>
                  <a:endParaRPr lang="en-US"/>
                </a:p>
              </c:txPr>
            </c:dLbl>
            <c:txPr>
              <a:bodyPr/>
              <a:lstStyle/>
              <a:p>
                <a:pPr>
                  <a:defRPr sz="24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Val val="1"/>
            <c:showLeaderLines val="1"/>
          </c:dLbls>
          <c:cat>
            <c:strRef>
              <c:f>Sheet1!$A$2:$A$7</c:f>
              <c:strCache>
                <c:ptCount val="6"/>
                <c:pt idx="0">
                  <c:v>Dept A</c:v>
                </c:pt>
                <c:pt idx="1">
                  <c:v>Dept B</c:v>
                </c:pt>
                <c:pt idx="2">
                  <c:v>Dept C</c:v>
                </c:pt>
                <c:pt idx="3">
                  <c:v>Dept D</c:v>
                </c:pt>
                <c:pt idx="4">
                  <c:v>Dept E</c:v>
                </c:pt>
                <c:pt idx="5">
                  <c:v>Dept F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0.13</c:v>
                </c:pt>
                <c:pt idx="1">
                  <c:v>9.0000000000000024E-2</c:v>
                </c:pt>
                <c:pt idx="2">
                  <c:v>0.15000000000000024</c:v>
                </c:pt>
                <c:pt idx="3">
                  <c:v>0.22</c:v>
                </c:pt>
                <c:pt idx="4">
                  <c:v>0.2</c:v>
                </c:pt>
                <c:pt idx="5">
                  <c:v>0.21000000000000021</c:v>
                </c:pt>
              </c:numCache>
            </c:numRef>
          </c:val>
        </c:ser>
        <c:firstSliceAng val="0"/>
      </c:pieChart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90A99B7-9234-478B-867A-EB0BB42C252F}" type="doc">
      <dgm:prSet loTypeId="urn:microsoft.com/office/officeart/2005/8/layout/orgChart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CFECB68-25DC-485E-B68D-24D62D4F592D}">
      <dgm:prSet phldrT="[Text]" custT="1"/>
      <dgm:spPr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</dgm:spPr>
      <dgm:t>
        <a:bodyPr/>
        <a:lstStyle/>
        <a:p>
          <a:r>
            <a:rPr lang="en-US" sz="2400" dirty="0" smtClean="0"/>
            <a:t>R&amp;D Business Technology </a:t>
          </a:r>
          <a:r>
            <a:rPr lang="en-US" sz="2400" i="1" dirty="0" smtClean="0"/>
            <a:t>(included in Finance Org) </a:t>
          </a:r>
          <a:endParaRPr lang="en-US" sz="2400" i="1" dirty="0"/>
        </a:p>
      </dgm:t>
    </dgm:pt>
    <dgm:pt modelId="{0DF1160A-C187-44CC-9BA0-159E1188B6CD}" type="parTrans" cxnId="{4C532C7C-7DAA-4617-8414-AF556C7CD0C0}">
      <dgm:prSet/>
      <dgm:spPr/>
      <dgm:t>
        <a:bodyPr/>
        <a:lstStyle/>
        <a:p>
          <a:endParaRPr lang="en-US"/>
        </a:p>
      </dgm:t>
    </dgm:pt>
    <dgm:pt modelId="{7BB9982D-1EB8-446F-9C08-2F0988AC48FB}" type="sibTrans" cxnId="{4C532C7C-7DAA-4617-8414-AF556C7CD0C0}">
      <dgm:prSet/>
      <dgm:spPr/>
      <dgm:t>
        <a:bodyPr/>
        <a:lstStyle/>
        <a:p>
          <a:endParaRPr lang="en-US"/>
        </a:p>
      </dgm:t>
    </dgm:pt>
    <dgm:pt modelId="{578EBE48-2037-498D-8A90-A49DDA91B243}">
      <dgm:prSet phldrT="[Text]" custT="1"/>
      <dgm:spPr/>
      <dgm:t>
        <a:bodyPr/>
        <a:lstStyle/>
        <a:p>
          <a:r>
            <a:rPr lang="en-US" sz="2400" dirty="0" smtClean="0"/>
            <a:t>Business Insights</a:t>
          </a:r>
          <a:endParaRPr lang="en-US" sz="2400" dirty="0"/>
        </a:p>
      </dgm:t>
    </dgm:pt>
    <dgm:pt modelId="{70EFF45B-78C7-458B-9EEA-ECDC09EE8CD7}" type="parTrans" cxnId="{3E299743-A0E8-4E78-8DF8-96931D1EE0E3}">
      <dgm:prSet/>
      <dgm:spPr/>
      <dgm:t>
        <a:bodyPr/>
        <a:lstStyle/>
        <a:p>
          <a:endParaRPr lang="en-US" dirty="0"/>
        </a:p>
      </dgm:t>
    </dgm:pt>
    <dgm:pt modelId="{45663AE2-EDF4-4304-904A-D2BC0A472BC0}" type="sibTrans" cxnId="{3E299743-A0E8-4E78-8DF8-96931D1EE0E3}">
      <dgm:prSet/>
      <dgm:spPr/>
      <dgm:t>
        <a:bodyPr/>
        <a:lstStyle/>
        <a:p>
          <a:endParaRPr lang="en-US"/>
        </a:p>
      </dgm:t>
    </dgm:pt>
    <dgm:pt modelId="{48C0853F-7C5F-46F7-A444-7E91F58D9F91}">
      <dgm:prSet phldrT="[Text]" custT="1"/>
      <dgm:spPr/>
      <dgm:t>
        <a:bodyPr/>
        <a:lstStyle/>
        <a:p>
          <a:r>
            <a:rPr lang="en-US" sz="2400" dirty="0" smtClean="0"/>
            <a:t>Information &amp; Library Services (I&amp;LS)</a:t>
          </a:r>
          <a:endParaRPr lang="en-US" sz="2400" dirty="0"/>
        </a:p>
      </dgm:t>
    </dgm:pt>
    <dgm:pt modelId="{EC9509FD-5C4B-4443-963B-39D05388B229}" type="parTrans" cxnId="{7F70130D-1F5D-4406-B938-CC8714918B9A}">
      <dgm:prSet/>
      <dgm:spPr/>
      <dgm:t>
        <a:bodyPr/>
        <a:lstStyle/>
        <a:p>
          <a:endParaRPr lang="en-US" dirty="0"/>
        </a:p>
      </dgm:t>
    </dgm:pt>
    <dgm:pt modelId="{A4A572FB-8E80-4B89-A758-FD5C306C8688}" type="sibTrans" cxnId="{7F70130D-1F5D-4406-B938-CC8714918B9A}">
      <dgm:prSet/>
      <dgm:spPr/>
      <dgm:t>
        <a:bodyPr/>
        <a:lstStyle/>
        <a:p>
          <a:endParaRPr lang="en-US"/>
        </a:p>
      </dgm:t>
    </dgm:pt>
    <dgm:pt modelId="{2E816489-AD87-47AA-8B77-C47F0AFBBFCD}">
      <dgm:prSet phldrT="[Text]" custT="1"/>
      <dgm:spPr/>
      <dgm:t>
        <a:bodyPr/>
        <a:lstStyle/>
        <a:p>
          <a:r>
            <a:rPr lang="en-US" sz="2400" b="1" dirty="0" smtClean="0"/>
            <a:t>Library Team</a:t>
          </a:r>
        </a:p>
        <a:p>
          <a:r>
            <a:rPr lang="en-US" sz="2400" dirty="0" smtClean="0"/>
            <a:t> Mindy Beattie, Manager</a:t>
          </a:r>
        </a:p>
        <a:p>
          <a:r>
            <a:rPr lang="en-US" sz="2400" dirty="0" smtClean="0"/>
            <a:t>Jane Burke, Cara Evans, Bob Kowalski </a:t>
          </a:r>
          <a:endParaRPr lang="en-US" sz="2400" dirty="0"/>
        </a:p>
      </dgm:t>
    </dgm:pt>
    <dgm:pt modelId="{4BC3A50C-22A1-49AD-B82E-E95024D9CFE2}" type="parTrans" cxnId="{40340D53-ACDA-4C60-85A7-BEB1E00B7D84}">
      <dgm:prSet/>
      <dgm:spPr/>
      <dgm:t>
        <a:bodyPr/>
        <a:lstStyle/>
        <a:p>
          <a:endParaRPr lang="en-US" dirty="0"/>
        </a:p>
      </dgm:t>
    </dgm:pt>
    <dgm:pt modelId="{F6270CD8-451E-448F-B57C-C5CAFF9DE001}" type="sibTrans" cxnId="{40340D53-ACDA-4C60-85A7-BEB1E00B7D84}">
      <dgm:prSet/>
      <dgm:spPr/>
      <dgm:t>
        <a:bodyPr/>
        <a:lstStyle/>
        <a:p>
          <a:endParaRPr lang="en-US"/>
        </a:p>
      </dgm:t>
    </dgm:pt>
    <dgm:pt modelId="{9FB038CF-0E71-4317-B47A-D25A8EA42A2D}" type="pres">
      <dgm:prSet presAssocID="{890A99B7-9234-478B-867A-EB0BB42C252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6D6D7897-570E-4DDC-AD82-053E647491AA}" type="pres">
      <dgm:prSet presAssocID="{8CFECB68-25DC-485E-B68D-24D62D4F592D}" presName="hierRoot1" presStyleCnt="0">
        <dgm:presLayoutVars>
          <dgm:hierBranch val="init"/>
        </dgm:presLayoutVars>
      </dgm:prSet>
      <dgm:spPr/>
    </dgm:pt>
    <dgm:pt modelId="{41B7B732-9347-4A70-83F0-8877CBA74568}" type="pres">
      <dgm:prSet presAssocID="{8CFECB68-25DC-485E-B68D-24D62D4F592D}" presName="rootComposite1" presStyleCnt="0"/>
      <dgm:spPr/>
    </dgm:pt>
    <dgm:pt modelId="{8F3D4E83-9775-4BBF-9A3C-074F46F6E9DF}" type="pres">
      <dgm:prSet presAssocID="{8CFECB68-25DC-485E-B68D-24D62D4F592D}" presName="rootText1" presStyleLbl="node0" presStyleIdx="0" presStyleCnt="1" custScaleX="264518" custLinFactX="-50033" custLinFactNeighborX="-100000" custLinFactNeighborY="-226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B7B9EDE1-B8F5-43CB-8ED0-C6968587C3B7}" type="pres">
      <dgm:prSet presAssocID="{8CFECB68-25DC-485E-B68D-24D62D4F592D}" presName="rootConnector1" presStyleLbl="node1" presStyleIdx="0" presStyleCnt="0"/>
      <dgm:spPr/>
      <dgm:t>
        <a:bodyPr/>
        <a:lstStyle/>
        <a:p>
          <a:endParaRPr lang="en-US"/>
        </a:p>
      </dgm:t>
    </dgm:pt>
    <dgm:pt modelId="{1AB27E45-35F4-440F-A6BC-F70FA35860F6}" type="pres">
      <dgm:prSet presAssocID="{8CFECB68-25DC-485E-B68D-24D62D4F592D}" presName="hierChild2" presStyleCnt="0"/>
      <dgm:spPr/>
    </dgm:pt>
    <dgm:pt modelId="{DE4C54E8-C223-469A-AAE5-34F336C0C0A0}" type="pres">
      <dgm:prSet presAssocID="{70EFF45B-78C7-458B-9EEA-ECDC09EE8CD7}" presName="Name37" presStyleLbl="parChTrans1D2" presStyleIdx="0" presStyleCnt="1"/>
      <dgm:spPr/>
      <dgm:t>
        <a:bodyPr/>
        <a:lstStyle/>
        <a:p>
          <a:endParaRPr lang="en-US"/>
        </a:p>
      </dgm:t>
    </dgm:pt>
    <dgm:pt modelId="{F8B32D60-DFDE-40D1-8C20-4DEE3C74C7AD}" type="pres">
      <dgm:prSet presAssocID="{578EBE48-2037-498D-8A90-A49DDA91B243}" presName="hierRoot2" presStyleCnt="0">
        <dgm:presLayoutVars>
          <dgm:hierBranch val="init"/>
        </dgm:presLayoutVars>
      </dgm:prSet>
      <dgm:spPr/>
    </dgm:pt>
    <dgm:pt modelId="{9DBA6959-0E70-434B-8507-227F763CF2AF}" type="pres">
      <dgm:prSet presAssocID="{578EBE48-2037-498D-8A90-A49DDA91B243}" presName="rootComposite" presStyleCnt="0"/>
      <dgm:spPr/>
    </dgm:pt>
    <dgm:pt modelId="{2FFE638F-1370-43A1-A186-5CA6985AFC45}" type="pres">
      <dgm:prSet presAssocID="{578EBE48-2037-498D-8A90-A49DDA91B243}" presName="rootText" presStyleLbl="node2" presStyleIdx="0" presStyleCnt="1" custScaleX="201980" custLinFactNeighborX="-55400" custLinFactNeighborY="-21653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A073D4C2-76C2-49DB-9D9E-49B07E689F9A}" type="pres">
      <dgm:prSet presAssocID="{578EBE48-2037-498D-8A90-A49DDA91B243}" presName="rootConnector" presStyleLbl="node2" presStyleIdx="0" presStyleCnt="1"/>
      <dgm:spPr/>
      <dgm:t>
        <a:bodyPr/>
        <a:lstStyle/>
        <a:p>
          <a:endParaRPr lang="en-US"/>
        </a:p>
      </dgm:t>
    </dgm:pt>
    <dgm:pt modelId="{4FBF0BA8-EBAC-4F53-81C8-A1123D478114}" type="pres">
      <dgm:prSet presAssocID="{578EBE48-2037-498D-8A90-A49DDA91B243}" presName="hierChild4" presStyleCnt="0"/>
      <dgm:spPr/>
    </dgm:pt>
    <dgm:pt modelId="{61429525-D628-48E9-A1EA-8C92698B266A}" type="pres">
      <dgm:prSet presAssocID="{EC9509FD-5C4B-4443-963B-39D05388B229}" presName="Name37" presStyleLbl="parChTrans1D3" presStyleIdx="0" presStyleCnt="1"/>
      <dgm:spPr/>
      <dgm:t>
        <a:bodyPr/>
        <a:lstStyle/>
        <a:p>
          <a:endParaRPr lang="en-US"/>
        </a:p>
      </dgm:t>
    </dgm:pt>
    <dgm:pt modelId="{23A9D628-4D81-43FA-A919-5A153457E083}" type="pres">
      <dgm:prSet presAssocID="{48C0853F-7C5F-46F7-A444-7E91F58D9F91}" presName="hierRoot2" presStyleCnt="0">
        <dgm:presLayoutVars>
          <dgm:hierBranch val="init"/>
        </dgm:presLayoutVars>
      </dgm:prSet>
      <dgm:spPr/>
    </dgm:pt>
    <dgm:pt modelId="{12026ED3-B343-46A1-939F-C9F3DDC72D3F}" type="pres">
      <dgm:prSet presAssocID="{48C0853F-7C5F-46F7-A444-7E91F58D9F91}" presName="rootComposite" presStyleCnt="0"/>
      <dgm:spPr/>
    </dgm:pt>
    <dgm:pt modelId="{ADD3EE8F-86E6-43AB-B7BF-3A81A659FBD2}" type="pres">
      <dgm:prSet presAssocID="{48C0853F-7C5F-46F7-A444-7E91F58D9F91}" presName="rootText" presStyleLbl="node3" presStyleIdx="0" presStyleCnt="1" custScaleX="312380" custScaleY="100602" custLinFactNeighborX="71563" custLinFactNeighborY="-36962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82BE6AA5-1D93-4FBB-8341-B38C06645540}" type="pres">
      <dgm:prSet presAssocID="{48C0853F-7C5F-46F7-A444-7E91F58D9F91}" presName="rootConnector" presStyleLbl="node3" presStyleIdx="0" presStyleCnt="1"/>
      <dgm:spPr/>
      <dgm:t>
        <a:bodyPr/>
        <a:lstStyle/>
        <a:p>
          <a:endParaRPr lang="en-US"/>
        </a:p>
      </dgm:t>
    </dgm:pt>
    <dgm:pt modelId="{A691E7FE-F339-4B25-A2A8-F278913E65F9}" type="pres">
      <dgm:prSet presAssocID="{48C0853F-7C5F-46F7-A444-7E91F58D9F91}" presName="hierChild4" presStyleCnt="0"/>
      <dgm:spPr/>
    </dgm:pt>
    <dgm:pt modelId="{ED405C38-BB66-4A85-A17C-0D57CA05C497}" type="pres">
      <dgm:prSet presAssocID="{4BC3A50C-22A1-49AD-B82E-E95024D9CFE2}" presName="Name37" presStyleLbl="parChTrans1D4" presStyleIdx="0" presStyleCnt="1"/>
      <dgm:spPr/>
      <dgm:t>
        <a:bodyPr/>
        <a:lstStyle/>
        <a:p>
          <a:endParaRPr lang="en-US"/>
        </a:p>
      </dgm:t>
    </dgm:pt>
    <dgm:pt modelId="{DC5B08CD-A9E8-4904-AF60-C5AC47C2E30C}" type="pres">
      <dgm:prSet presAssocID="{2E816489-AD87-47AA-8B77-C47F0AFBBFCD}" presName="hierRoot2" presStyleCnt="0">
        <dgm:presLayoutVars>
          <dgm:hierBranch val="init"/>
        </dgm:presLayoutVars>
      </dgm:prSet>
      <dgm:spPr/>
    </dgm:pt>
    <dgm:pt modelId="{5C0ACE49-5686-4A54-A2B3-A48440078B3C}" type="pres">
      <dgm:prSet presAssocID="{2E816489-AD87-47AA-8B77-C47F0AFBBFCD}" presName="rootComposite" presStyleCnt="0"/>
      <dgm:spPr/>
    </dgm:pt>
    <dgm:pt modelId="{912D199D-A32A-419F-B387-169E2FB9E2FC}" type="pres">
      <dgm:prSet presAssocID="{2E816489-AD87-47AA-8B77-C47F0AFBBFCD}" presName="rootText" presStyleLbl="node4" presStyleIdx="0" presStyleCnt="1" custScaleX="428317" custScaleY="182474" custLinFactNeighborX="45020" custLinFactNeighborY="-45483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21B5E0F7-A7E5-4452-9D74-FB1BD54185C5}" type="pres">
      <dgm:prSet presAssocID="{2E816489-AD87-47AA-8B77-C47F0AFBBFCD}" presName="rootConnector" presStyleLbl="node4" presStyleIdx="0" presStyleCnt="1"/>
      <dgm:spPr/>
      <dgm:t>
        <a:bodyPr/>
        <a:lstStyle/>
        <a:p>
          <a:endParaRPr lang="en-US"/>
        </a:p>
      </dgm:t>
    </dgm:pt>
    <dgm:pt modelId="{885B2C7D-D192-4410-A952-AC2A288E17FA}" type="pres">
      <dgm:prSet presAssocID="{2E816489-AD87-47AA-8B77-C47F0AFBBFCD}" presName="hierChild4" presStyleCnt="0"/>
      <dgm:spPr/>
    </dgm:pt>
    <dgm:pt modelId="{4D8F227D-93E5-48E2-8EDE-F2AE892F232B}" type="pres">
      <dgm:prSet presAssocID="{2E816489-AD87-47AA-8B77-C47F0AFBBFCD}" presName="hierChild5" presStyleCnt="0"/>
      <dgm:spPr/>
    </dgm:pt>
    <dgm:pt modelId="{A850D6A0-7012-48A5-9C71-F2BCB9E507A1}" type="pres">
      <dgm:prSet presAssocID="{48C0853F-7C5F-46F7-A444-7E91F58D9F91}" presName="hierChild5" presStyleCnt="0"/>
      <dgm:spPr/>
    </dgm:pt>
    <dgm:pt modelId="{B70D6CC0-949B-4024-ABDC-6E5712EE80B9}" type="pres">
      <dgm:prSet presAssocID="{578EBE48-2037-498D-8A90-A49DDA91B243}" presName="hierChild5" presStyleCnt="0"/>
      <dgm:spPr/>
    </dgm:pt>
    <dgm:pt modelId="{B129FA98-8542-4E5E-8644-9D89E0B71CB8}" type="pres">
      <dgm:prSet presAssocID="{8CFECB68-25DC-485E-B68D-24D62D4F592D}" presName="hierChild3" presStyleCnt="0"/>
      <dgm:spPr/>
    </dgm:pt>
  </dgm:ptLst>
  <dgm:cxnLst>
    <dgm:cxn modelId="{40340D53-ACDA-4C60-85A7-BEB1E00B7D84}" srcId="{48C0853F-7C5F-46F7-A444-7E91F58D9F91}" destId="{2E816489-AD87-47AA-8B77-C47F0AFBBFCD}" srcOrd="0" destOrd="0" parTransId="{4BC3A50C-22A1-49AD-B82E-E95024D9CFE2}" sibTransId="{F6270CD8-451E-448F-B57C-C5CAFF9DE001}"/>
    <dgm:cxn modelId="{21652641-B394-4826-A50C-038359C5854E}" type="presOf" srcId="{70EFF45B-78C7-458B-9EEA-ECDC09EE8CD7}" destId="{DE4C54E8-C223-469A-AAE5-34F336C0C0A0}" srcOrd="0" destOrd="0" presId="urn:microsoft.com/office/officeart/2005/8/layout/orgChart1"/>
    <dgm:cxn modelId="{2DA1BE3D-1388-4525-AC20-11A445B0712F}" type="presOf" srcId="{EC9509FD-5C4B-4443-963B-39D05388B229}" destId="{61429525-D628-48E9-A1EA-8C92698B266A}" srcOrd="0" destOrd="0" presId="urn:microsoft.com/office/officeart/2005/8/layout/orgChart1"/>
    <dgm:cxn modelId="{BDBAEF10-3584-4BC3-B609-040EC1389F2B}" type="presOf" srcId="{4BC3A50C-22A1-49AD-B82E-E95024D9CFE2}" destId="{ED405C38-BB66-4A85-A17C-0D57CA05C497}" srcOrd="0" destOrd="0" presId="urn:microsoft.com/office/officeart/2005/8/layout/orgChart1"/>
    <dgm:cxn modelId="{E606E805-C0FB-440D-A870-47193ECA01D8}" type="presOf" srcId="{2E816489-AD87-47AA-8B77-C47F0AFBBFCD}" destId="{912D199D-A32A-419F-B387-169E2FB9E2FC}" srcOrd="0" destOrd="0" presId="urn:microsoft.com/office/officeart/2005/8/layout/orgChart1"/>
    <dgm:cxn modelId="{3621697F-3800-459F-B1E9-DA9F86CBC0C9}" type="presOf" srcId="{8CFECB68-25DC-485E-B68D-24D62D4F592D}" destId="{B7B9EDE1-B8F5-43CB-8ED0-C6968587C3B7}" srcOrd="1" destOrd="0" presId="urn:microsoft.com/office/officeart/2005/8/layout/orgChart1"/>
    <dgm:cxn modelId="{CCC989F8-B2D2-4AD1-8661-95C1960846BB}" type="presOf" srcId="{2E816489-AD87-47AA-8B77-C47F0AFBBFCD}" destId="{21B5E0F7-A7E5-4452-9D74-FB1BD54185C5}" srcOrd="1" destOrd="0" presId="urn:microsoft.com/office/officeart/2005/8/layout/orgChart1"/>
    <dgm:cxn modelId="{7C87B4C5-0DA3-4E16-89EE-1F5CD90F3A43}" type="presOf" srcId="{8CFECB68-25DC-485E-B68D-24D62D4F592D}" destId="{8F3D4E83-9775-4BBF-9A3C-074F46F6E9DF}" srcOrd="0" destOrd="0" presId="urn:microsoft.com/office/officeart/2005/8/layout/orgChart1"/>
    <dgm:cxn modelId="{9A406475-7A37-4C0D-8805-8629A13F4B8F}" type="presOf" srcId="{48C0853F-7C5F-46F7-A444-7E91F58D9F91}" destId="{82BE6AA5-1D93-4FBB-8341-B38C06645540}" srcOrd="1" destOrd="0" presId="urn:microsoft.com/office/officeart/2005/8/layout/orgChart1"/>
    <dgm:cxn modelId="{C250B5E8-FDE1-40F8-B2B4-77002C015EDB}" type="presOf" srcId="{578EBE48-2037-498D-8A90-A49DDA91B243}" destId="{A073D4C2-76C2-49DB-9D9E-49B07E689F9A}" srcOrd="1" destOrd="0" presId="urn:microsoft.com/office/officeart/2005/8/layout/orgChart1"/>
    <dgm:cxn modelId="{3E299743-A0E8-4E78-8DF8-96931D1EE0E3}" srcId="{8CFECB68-25DC-485E-B68D-24D62D4F592D}" destId="{578EBE48-2037-498D-8A90-A49DDA91B243}" srcOrd="0" destOrd="0" parTransId="{70EFF45B-78C7-458B-9EEA-ECDC09EE8CD7}" sibTransId="{45663AE2-EDF4-4304-904A-D2BC0A472BC0}"/>
    <dgm:cxn modelId="{7F70130D-1F5D-4406-B938-CC8714918B9A}" srcId="{578EBE48-2037-498D-8A90-A49DDA91B243}" destId="{48C0853F-7C5F-46F7-A444-7E91F58D9F91}" srcOrd="0" destOrd="0" parTransId="{EC9509FD-5C4B-4443-963B-39D05388B229}" sibTransId="{A4A572FB-8E80-4B89-A758-FD5C306C8688}"/>
    <dgm:cxn modelId="{FACC7E50-BFE6-4AFF-ACE6-5A505E83ED4F}" type="presOf" srcId="{48C0853F-7C5F-46F7-A444-7E91F58D9F91}" destId="{ADD3EE8F-86E6-43AB-B7BF-3A81A659FBD2}" srcOrd="0" destOrd="0" presId="urn:microsoft.com/office/officeart/2005/8/layout/orgChart1"/>
    <dgm:cxn modelId="{4C532C7C-7DAA-4617-8414-AF556C7CD0C0}" srcId="{890A99B7-9234-478B-867A-EB0BB42C252F}" destId="{8CFECB68-25DC-485E-B68D-24D62D4F592D}" srcOrd="0" destOrd="0" parTransId="{0DF1160A-C187-44CC-9BA0-159E1188B6CD}" sibTransId="{7BB9982D-1EB8-446F-9C08-2F0988AC48FB}"/>
    <dgm:cxn modelId="{86A546F9-C412-4B41-AE4B-E265005CECA5}" type="presOf" srcId="{578EBE48-2037-498D-8A90-A49DDA91B243}" destId="{2FFE638F-1370-43A1-A186-5CA6985AFC45}" srcOrd="0" destOrd="0" presId="urn:microsoft.com/office/officeart/2005/8/layout/orgChart1"/>
    <dgm:cxn modelId="{EF4F6091-1144-4DD5-B6BB-7A9419F96CAB}" type="presOf" srcId="{890A99B7-9234-478B-867A-EB0BB42C252F}" destId="{9FB038CF-0E71-4317-B47A-D25A8EA42A2D}" srcOrd="0" destOrd="0" presId="urn:microsoft.com/office/officeart/2005/8/layout/orgChart1"/>
    <dgm:cxn modelId="{57FE03A5-A001-4B4E-821B-20D5549337A7}" type="presParOf" srcId="{9FB038CF-0E71-4317-B47A-D25A8EA42A2D}" destId="{6D6D7897-570E-4DDC-AD82-053E647491AA}" srcOrd="0" destOrd="0" presId="urn:microsoft.com/office/officeart/2005/8/layout/orgChart1"/>
    <dgm:cxn modelId="{D274B118-3382-4DFC-8605-4EC57070B7A9}" type="presParOf" srcId="{6D6D7897-570E-4DDC-AD82-053E647491AA}" destId="{41B7B732-9347-4A70-83F0-8877CBA74568}" srcOrd="0" destOrd="0" presId="urn:microsoft.com/office/officeart/2005/8/layout/orgChart1"/>
    <dgm:cxn modelId="{6AD8BC8D-4022-4DEF-9468-34E10D5BA4C3}" type="presParOf" srcId="{41B7B732-9347-4A70-83F0-8877CBA74568}" destId="{8F3D4E83-9775-4BBF-9A3C-074F46F6E9DF}" srcOrd="0" destOrd="0" presId="urn:microsoft.com/office/officeart/2005/8/layout/orgChart1"/>
    <dgm:cxn modelId="{9BC88C95-3AF9-4684-A9AE-5A4B3553417A}" type="presParOf" srcId="{41B7B732-9347-4A70-83F0-8877CBA74568}" destId="{B7B9EDE1-B8F5-43CB-8ED0-C6968587C3B7}" srcOrd="1" destOrd="0" presId="urn:microsoft.com/office/officeart/2005/8/layout/orgChart1"/>
    <dgm:cxn modelId="{EB2FD9B8-F2BE-45AB-9DDC-0EE5F2BC6DD3}" type="presParOf" srcId="{6D6D7897-570E-4DDC-AD82-053E647491AA}" destId="{1AB27E45-35F4-440F-A6BC-F70FA35860F6}" srcOrd="1" destOrd="0" presId="urn:microsoft.com/office/officeart/2005/8/layout/orgChart1"/>
    <dgm:cxn modelId="{95AE1689-0A12-47CE-B22B-1F79D8731902}" type="presParOf" srcId="{1AB27E45-35F4-440F-A6BC-F70FA35860F6}" destId="{DE4C54E8-C223-469A-AAE5-34F336C0C0A0}" srcOrd="0" destOrd="0" presId="urn:microsoft.com/office/officeart/2005/8/layout/orgChart1"/>
    <dgm:cxn modelId="{B61D6228-95A3-4929-B916-46F0A3089C27}" type="presParOf" srcId="{1AB27E45-35F4-440F-A6BC-F70FA35860F6}" destId="{F8B32D60-DFDE-40D1-8C20-4DEE3C74C7AD}" srcOrd="1" destOrd="0" presId="urn:microsoft.com/office/officeart/2005/8/layout/orgChart1"/>
    <dgm:cxn modelId="{FB68E717-8F0C-4C88-BCE4-5491E5974FC6}" type="presParOf" srcId="{F8B32D60-DFDE-40D1-8C20-4DEE3C74C7AD}" destId="{9DBA6959-0E70-434B-8507-227F763CF2AF}" srcOrd="0" destOrd="0" presId="urn:microsoft.com/office/officeart/2005/8/layout/orgChart1"/>
    <dgm:cxn modelId="{62C7974C-0DF7-4FBE-88F7-47183674C41F}" type="presParOf" srcId="{9DBA6959-0E70-434B-8507-227F763CF2AF}" destId="{2FFE638F-1370-43A1-A186-5CA6985AFC45}" srcOrd="0" destOrd="0" presId="urn:microsoft.com/office/officeart/2005/8/layout/orgChart1"/>
    <dgm:cxn modelId="{FE02C9B0-4F22-484F-80C4-9B8E6727F05E}" type="presParOf" srcId="{9DBA6959-0E70-434B-8507-227F763CF2AF}" destId="{A073D4C2-76C2-49DB-9D9E-49B07E689F9A}" srcOrd="1" destOrd="0" presId="urn:microsoft.com/office/officeart/2005/8/layout/orgChart1"/>
    <dgm:cxn modelId="{33878B63-CB18-4C38-A11C-B142C83C1F27}" type="presParOf" srcId="{F8B32D60-DFDE-40D1-8C20-4DEE3C74C7AD}" destId="{4FBF0BA8-EBAC-4F53-81C8-A1123D478114}" srcOrd="1" destOrd="0" presId="urn:microsoft.com/office/officeart/2005/8/layout/orgChart1"/>
    <dgm:cxn modelId="{973E84F8-7EA4-4623-8773-75C885CDE659}" type="presParOf" srcId="{4FBF0BA8-EBAC-4F53-81C8-A1123D478114}" destId="{61429525-D628-48E9-A1EA-8C92698B266A}" srcOrd="0" destOrd="0" presId="urn:microsoft.com/office/officeart/2005/8/layout/orgChart1"/>
    <dgm:cxn modelId="{4B4EDF78-E871-4235-A123-D8A6E9F3A2AE}" type="presParOf" srcId="{4FBF0BA8-EBAC-4F53-81C8-A1123D478114}" destId="{23A9D628-4D81-43FA-A919-5A153457E083}" srcOrd="1" destOrd="0" presId="urn:microsoft.com/office/officeart/2005/8/layout/orgChart1"/>
    <dgm:cxn modelId="{D8B0979A-E29C-43D5-92CE-5872868B51B2}" type="presParOf" srcId="{23A9D628-4D81-43FA-A919-5A153457E083}" destId="{12026ED3-B343-46A1-939F-C9F3DDC72D3F}" srcOrd="0" destOrd="0" presId="urn:microsoft.com/office/officeart/2005/8/layout/orgChart1"/>
    <dgm:cxn modelId="{AA829A12-3F61-40AE-859C-CA777DD068BF}" type="presParOf" srcId="{12026ED3-B343-46A1-939F-C9F3DDC72D3F}" destId="{ADD3EE8F-86E6-43AB-B7BF-3A81A659FBD2}" srcOrd="0" destOrd="0" presId="urn:microsoft.com/office/officeart/2005/8/layout/orgChart1"/>
    <dgm:cxn modelId="{9DB707AD-5746-4C70-9C51-0139C490C6D2}" type="presParOf" srcId="{12026ED3-B343-46A1-939F-C9F3DDC72D3F}" destId="{82BE6AA5-1D93-4FBB-8341-B38C06645540}" srcOrd="1" destOrd="0" presId="urn:microsoft.com/office/officeart/2005/8/layout/orgChart1"/>
    <dgm:cxn modelId="{C3817E7D-A7A0-4808-B426-014D986263D0}" type="presParOf" srcId="{23A9D628-4D81-43FA-A919-5A153457E083}" destId="{A691E7FE-F339-4B25-A2A8-F278913E65F9}" srcOrd="1" destOrd="0" presId="urn:microsoft.com/office/officeart/2005/8/layout/orgChart1"/>
    <dgm:cxn modelId="{94994E12-D591-4315-98F8-DE56A9290719}" type="presParOf" srcId="{A691E7FE-F339-4B25-A2A8-F278913E65F9}" destId="{ED405C38-BB66-4A85-A17C-0D57CA05C497}" srcOrd="0" destOrd="0" presId="urn:microsoft.com/office/officeart/2005/8/layout/orgChart1"/>
    <dgm:cxn modelId="{DD6315C7-7002-437A-B788-21F246C19538}" type="presParOf" srcId="{A691E7FE-F339-4B25-A2A8-F278913E65F9}" destId="{DC5B08CD-A9E8-4904-AF60-C5AC47C2E30C}" srcOrd="1" destOrd="0" presId="urn:microsoft.com/office/officeart/2005/8/layout/orgChart1"/>
    <dgm:cxn modelId="{DF391416-AD53-41F6-B47C-2143937C1D20}" type="presParOf" srcId="{DC5B08CD-A9E8-4904-AF60-C5AC47C2E30C}" destId="{5C0ACE49-5686-4A54-A2B3-A48440078B3C}" srcOrd="0" destOrd="0" presId="urn:microsoft.com/office/officeart/2005/8/layout/orgChart1"/>
    <dgm:cxn modelId="{3E661710-569C-4F61-9759-795938438C93}" type="presParOf" srcId="{5C0ACE49-5686-4A54-A2B3-A48440078B3C}" destId="{912D199D-A32A-419F-B387-169E2FB9E2FC}" srcOrd="0" destOrd="0" presId="urn:microsoft.com/office/officeart/2005/8/layout/orgChart1"/>
    <dgm:cxn modelId="{771A5A7C-9D48-477D-ACAA-3F0D2BFA231D}" type="presParOf" srcId="{5C0ACE49-5686-4A54-A2B3-A48440078B3C}" destId="{21B5E0F7-A7E5-4452-9D74-FB1BD54185C5}" srcOrd="1" destOrd="0" presId="urn:microsoft.com/office/officeart/2005/8/layout/orgChart1"/>
    <dgm:cxn modelId="{23C7AA81-6D40-42EC-B515-5C1D1041269C}" type="presParOf" srcId="{DC5B08CD-A9E8-4904-AF60-C5AC47C2E30C}" destId="{885B2C7D-D192-4410-A952-AC2A288E17FA}" srcOrd="1" destOrd="0" presId="urn:microsoft.com/office/officeart/2005/8/layout/orgChart1"/>
    <dgm:cxn modelId="{5489AFC9-3A4F-45EF-8971-B476CF35A6AA}" type="presParOf" srcId="{DC5B08CD-A9E8-4904-AF60-C5AC47C2E30C}" destId="{4D8F227D-93E5-48E2-8EDE-F2AE892F232B}" srcOrd="2" destOrd="0" presId="urn:microsoft.com/office/officeart/2005/8/layout/orgChart1"/>
    <dgm:cxn modelId="{35AC7341-306B-4CE4-AE25-67A36273DE61}" type="presParOf" srcId="{23A9D628-4D81-43FA-A919-5A153457E083}" destId="{A850D6A0-7012-48A5-9C71-F2BCB9E507A1}" srcOrd="2" destOrd="0" presId="urn:microsoft.com/office/officeart/2005/8/layout/orgChart1"/>
    <dgm:cxn modelId="{6B0F67F5-416E-4A95-802C-B235C44870D2}" type="presParOf" srcId="{F8B32D60-DFDE-40D1-8C20-4DEE3C74C7AD}" destId="{B70D6CC0-949B-4024-ABDC-6E5712EE80B9}" srcOrd="2" destOrd="0" presId="urn:microsoft.com/office/officeart/2005/8/layout/orgChart1"/>
    <dgm:cxn modelId="{E3F5370B-3881-4E37-ACA1-09A8C30AAB60}" type="presParOf" srcId="{6D6D7897-570E-4DDC-AD82-053E647491AA}" destId="{B129FA98-8542-4E5E-8644-9D89E0B71CB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16F88BE-8B6A-45AC-B386-C2BD630F66E7}" type="doc">
      <dgm:prSet loTypeId="urn:microsoft.com/office/officeart/2005/8/layout/cycle5" loCatId="cycle" qsTypeId="urn:microsoft.com/office/officeart/2005/8/quickstyle/3d3" qsCatId="3D" csTypeId="urn:microsoft.com/office/officeart/2005/8/colors/accent1_2" csCatId="accent1" phldr="1"/>
      <dgm:spPr/>
    </dgm:pt>
    <dgm:pt modelId="{A82745DD-0929-4D7C-8EFB-1D3D032119A5}">
      <dgm:prSet phldrT="[Text]" custT="1"/>
      <dgm:spPr/>
      <dgm:t>
        <a:bodyPr/>
        <a:lstStyle/>
        <a:p>
          <a:r>
            <a:rPr lang="en-US" sz="2400" b="1" dirty="0" smtClean="0"/>
            <a:t>Collect  </a:t>
          </a:r>
          <a:endParaRPr lang="en-US" sz="2400" b="1" dirty="0"/>
        </a:p>
      </dgm:t>
    </dgm:pt>
    <dgm:pt modelId="{5CFD68CC-2DB4-424A-A835-DB845B8FF8B4}" type="parTrans" cxnId="{4A50A82B-6167-4E11-B3E0-7F416B8DC3C3}">
      <dgm:prSet/>
      <dgm:spPr/>
      <dgm:t>
        <a:bodyPr/>
        <a:lstStyle/>
        <a:p>
          <a:endParaRPr lang="en-US" sz="900" b="1"/>
        </a:p>
      </dgm:t>
    </dgm:pt>
    <dgm:pt modelId="{7874E422-156F-4275-9111-359975300D61}" type="sibTrans" cxnId="{4A50A82B-6167-4E11-B3E0-7F416B8DC3C3}">
      <dgm:prSet custT="1"/>
      <dgm:spPr/>
      <dgm:t>
        <a:bodyPr/>
        <a:lstStyle/>
        <a:p>
          <a:endParaRPr lang="en-US" sz="900" b="1"/>
        </a:p>
      </dgm:t>
    </dgm:pt>
    <dgm:pt modelId="{7C63DDD4-C8CF-4595-B9BD-43A74AEF5A67}">
      <dgm:prSet phldrT="[Text]" custT="1"/>
      <dgm:spPr/>
      <dgm:t>
        <a:bodyPr/>
        <a:lstStyle/>
        <a:p>
          <a:r>
            <a:rPr lang="en-US" sz="2400" b="1" dirty="0" smtClean="0"/>
            <a:t>Analyze </a:t>
          </a:r>
          <a:endParaRPr lang="en-US" sz="2400" b="1" dirty="0"/>
        </a:p>
      </dgm:t>
    </dgm:pt>
    <dgm:pt modelId="{D2FC2B54-9379-478A-BFB5-6173BC16AA11}" type="parTrans" cxnId="{288E73CB-236D-4676-9F1E-CBBC479C68C4}">
      <dgm:prSet/>
      <dgm:spPr/>
      <dgm:t>
        <a:bodyPr/>
        <a:lstStyle/>
        <a:p>
          <a:endParaRPr lang="en-US" sz="900" b="1"/>
        </a:p>
      </dgm:t>
    </dgm:pt>
    <dgm:pt modelId="{3FC4ADF6-B3C1-4896-B729-DC179FA8A1E9}" type="sibTrans" cxnId="{288E73CB-236D-4676-9F1E-CBBC479C68C4}">
      <dgm:prSet custT="1"/>
      <dgm:spPr/>
      <dgm:t>
        <a:bodyPr/>
        <a:lstStyle/>
        <a:p>
          <a:endParaRPr lang="en-US" sz="900" b="1"/>
        </a:p>
      </dgm:t>
    </dgm:pt>
    <dgm:pt modelId="{5483234A-739E-43CE-AE33-E105D4161A62}">
      <dgm:prSet phldrT="[Text]" custT="1"/>
      <dgm:spPr/>
      <dgm:t>
        <a:bodyPr/>
        <a:lstStyle/>
        <a:p>
          <a:r>
            <a:rPr lang="en-US" sz="2400" b="1" dirty="0" smtClean="0"/>
            <a:t>Report </a:t>
          </a:r>
          <a:endParaRPr lang="en-US" sz="2400" b="1" dirty="0"/>
        </a:p>
      </dgm:t>
    </dgm:pt>
    <dgm:pt modelId="{F719AAFA-D7BD-493B-AB71-A843263ABA76}" type="parTrans" cxnId="{3C8EA77D-11DE-485C-B519-659E02C462F3}">
      <dgm:prSet/>
      <dgm:spPr/>
      <dgm:t>
        <a:bodyPr/>
        <a:lstStyle/>
        <a:p>
          <a:endParaRPr lang="en-US" sz="900" b="1"/>
        </a:p>
      </dgm:t>
    </dgm:pt>
    <dgm:pt modelId="{83326FFC-EC3F-48E8-8313-206E43C65C97}" type="sibTrans" cxnId="{3C8EA77D-11DE-485C-B519-659E02C462F3}">
      <dgm:prSet custT="1"/>
      <dgm:spPr/>
      <dgm:t>
        <a:bodyPr/>
        <a:lstStyle/>
        <a:p>
          <a:endParaRPr lang="en-US" sz="900" b="1"/>
        </a:p>
      </dgm:t>
    </dgm:pt>
    <dgm:pt modelId="{97A6EA5D-6AC4-405C-9044-333F04B75569}">
      <dgm:prSet phldrT="[Text]" custT="1"/>
      <dgm:spPr/>
      <dgm:t>
        <a:bodyPr/>
        <a:lstStyle/>
        <a:p>
          <a:r>
            <a:rPr lang="en-US" sz="2400" b="1" dirty="0" smtClean="0"/>
            <a:t>Map</a:t>
          </a:r>
          <a:endParaRPr lang="en-US" sz="2400" b="1" dirty="0"/>
        </a:p>
      </dgm:t>
    </dgm:pt>
    <dgm:pt modelId="{71CDE4A6-5689-4A10-9747-5C34522E62AC}" type="parTrans" cxnId="{34CB5DA0-72A3-41F3-8B6D-4E452F3CC733}">
      <dgm:prSet/>
      <dgm:spPr/>
      <dgm:t>
        <a:bodyPr/>
        <a:lstStyle/>
        <a:p>
          <a:endParaRPr lang="en-US" sz="900" b="1"/>
        </a:p>
      </dgm:t>
    </dgm:pt>
    <dgm:pt modelId="{71BEB034-7968-4D92-A12C-76F5B85CF1D1}" type="sibTrans" cxnId="{34CB5DA0-72A3-41F3-8B6D-4E452F3CC733}">
      <dgm:prSet custT="1"/>
      <dgm:spPr/>
      <dgm:t>
        <a:bodyPr/>
        <a:lstStyle/>
        <a:p>
          <a:endParaRPr lang="en-US" sz="900" b="1"/>
        </a:p>
      </dgm:t>
    </dgm:pt>
    <dgm:pt modelId="{19FC8161-9CAA-4225-B370-4E1131AC30E2}" type="pres">
      <dgm:prSet presAssocID="{516F88BE-8B6A-45AC-B386-C2BD630F66E7}" presName="cycle" presStyleCnt="0">
        <dgm:presLayoutVars>
          <dgm:dir/>
          <dgm:resizeHandles val="exact"/>
        </dgm:presLayoutVars>
      </dgm:prSet>
      <dgm:spPr/>
    </dgm:pt>
    <dgm:pt modelId="{8008F7BD-17AE-4ABC-B7E7-ADFD6C06900C}" type="pres">
      <dgm:prSet presAssocID="{A82745DD-0929-4D7C-8EFB-1D3D032119A5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04659E-63E9-4469-A00F-D173A2CBF8FD}" type="pres">
      <dgm:prSet presAssocID="{A82745DD-0929-4D7C-8EFB-1D3D032119A5}" presName="spNode" presStyleCnt="0"/>
      <dgm:spPr/>
    </dgm:pt>
    <dgm:pt modelId="{CB596324-9468-46D8-BBCB-F243E6646C1C}" type="pres">
      <dgm:prSet presAssocID="{7874E422-156F-4275-9111-359975300D61}" presName="sibTrans" presStyleLbl="sibTrans1D1" presStyleIdx="0" presStyleCnt="4"/>
      <dgm:spPr/>
      <dgm:t>
        <a:bodyPr/>
        <a:lstStyle/>
        <a:p>
          <a:endParaRPr lang="en-US"/>
        </a:p>
      </dgm:t>
    </dgm:pt>
    <dgm:pt modelId="{241480BA-CB45-4A44-8B35-83F30F4941DE}" type="pres">
      <dgm:prSet presAssocID="{7C63DDD4-C8CF-4595-B9BD-43A74AEF5A67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FB7471-BF64-48DB-8DD0-6FDB6DD20742}" type="pres">
      <dgm:prSet presAssocID="{7C63DDD4-C8CF-4595-B9BD-43A74AEF5A67}" presName="spNode" presStyleCnt="0"/>
      <dgm:spPr/>
    </dgm:pt>
    <dgm:pt modelId="{F82C1D83-91E5-4958-9388-7C5CA24CAA56}" type="pres">
      <dgm:prSet presAssocID="{3FC4ADF6-B3C1-4896-B729-DC179FA8A1E9}" presName="sibTrans" presStyleLbl="sibTrans1D1" presStyleIdx="1" presStyleCnt="4"/>
      <dgm:spPr/>
      <dgm:t>
        <a:bodyPr/>
        <a:lstStyle/>
        <a:p>
          <a:endParaRPr lang="en-US"/>
        </a:p>
      </dgm:t>
    </dgm:pt>
    <dgm:pt modelId="{0D2DC7DF-4705-455D-A404-3DA9622A24D7}" type="pres">
      <dgm:prSet presAssocID="{97A6EA5D-6AC4-405C-9044-333F04B75569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9DDA47-4EDA-4D55-9888-90583D2157F3}" type="pres">
      <dgm:prSet presAssocID="{97A6EA5D-6AC4-405C-9044-333F04B75569}" presName="spNode" presStyleCnt="0"/>
      <dgm:spPr/>
    </dgm:pt>
    <dgm:pt modelId="{0D8B1BFD-2A43-45A4-A917-CD585C94CB8C}" type="pres">
      <dgm:prSet presAssocID="{71BEB034-7968-4D92-A12C-76F5B85CF1D1}" presName="sibTrans" presStyleLbl="sibTrans1D1" presStyleIdx="2" presStyleCnt="4"/>
      <dgm:spPr/>
      <dgm:t>
        <a:bodyPr/>
        <a:lstStyle/>
        <a:p>
          <a:endParaRPr lang="en-US"/>
        </a:p>
      </dgm:t>
    </dgm:pt>
    <dgm:pt modelId="{E3A9C1A1-4AA7-492D-B4CF-910C40460D1E}" type="pres">
      <dgm:prSet presAssocID="{5483234A-739E-43CE-AE33-E105D4161A62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2E1059-62AD-4083-9BF1-A70F61B031A1}" type="pres">
      <dgm:prSet presAssocID="{5483234A-739E-43CE-AE33-E105D4161A62}" presName="spNode" presStyleCnt="0"/>
      <dgm:spPr/>
    </dgm:pt>
    <dgm:pt modelId="{9AEEE9C5-A9FD-4122-8005-A09B7B04A7F0}" type="pres">
      <dgm:prSet presAssocID="{83326FFC-EC3F-48E8-8313-206E43C65C97}" presName="sibTrans" presStyleLbl="sibTrans1D1" presStyleIdx="3" presStyleCnt="4"/>
      <dgm:spPr/>
      <dgm:t>
        <a:bodyPr/>
        <a:lstStyle/>
        <a:p>
          <a:endParaRPr lang="en-US"/>
        </a:p>
      </dgm:t>
    </dgm:pt>
  </dgm:ptLst>
  <dgm:cxnLst>
    <dgm:cxn modelId="{D2585053-A507-4FF8-824B-5D16CA7108EC}" type="presOf" srcId="{71BEB034-7968-4D92-A12C-76F5B85CF1D1}" destId="{0D8B1BFD-2A43-45A4-A917-CD585C94CB8C}" srcOrd="0" destOrd="0" presId="urn:microsoft.com/office/officeart/2005/8/layout/cycle5"/>
    <dgm:cxn modelId="{03F7EE2B-1645-4766-A558-03B3C15BC6AF}" type="presOf" srcId="{7C63DDD4-C8CF-4595-B9BD-43A74AEF5A67}" destId="{241480BA-CB45-4A44-8B35-83F30F4941DE}" srcOrd="0" destOrd="0" presId="urn:microsoft.com/office/officeart/2005/8/layout/cycle5"/>
    <dgm:cxn modelId="{158A3AFA-0D6B-4523-9ADD-9CEF1076F10A}" type="presOf" srcId="{3FC4ADF6-B3C1-4896-B729-DC179FA8A1E9}" destId="{F82C1D83-91E5-4958-9388-7C5CA24CAA56}" srcOrd="0" destOrd="0" presId="urn:microsoft.com/office/officeart/2005/8/layout/cycle5"/>
    <dgm:cxn modelId="{E8F8CA7D-284B-47E7-AD2D-05373F5823D4}" type="presOf" srcId="{A82745DD-0929-4D7C-8EFB-1D3D032119A5}" destId="{8008F7BD-17AE-4ABC-B7E7-ADFD6C06900C}" srcOrd="0" destOrd="0" presId="urn:microsoft.com/office/officeart/2005/8/layout/cycle5"/>
    <dgm:cxn modelId="{3C8EA77D-11DE-485C-B519-659E02C462F3}" srcId="{516F88BE-8B6A-45AC-B386-C2BD630F66E7}" destId="{5483234A-739E-43CE-AE33-E105D4161A62}" srcOrd="3" destOrd="0" parTransId="{F719AAFA-D7BD-493B-AB71-A843263ABA76}" sibTransId="{83326FFC-EC3F-48E8-8313-206E43C65C97}"/>
    <dgm:cxn modelId="{3BEBF811-8D45-4967-9628-FE89E05894A2}" type="presOf" srcId="{83326FFC-EC3F-48E8-8313-206E43C65C97}" destId="{9AEEE9C5-A9FD-4122-8005-A09B7B04A7F0}" srcOrd="0" destOrd="0" presId="urn:microsoft.com/office/officeart/2005/8/layout/cycle5"/>
    <dgm:cxn modelId="{288E73CB-236D-4676-9F1E-CBBC479C68C4}" srcId="{516F88BE-8B6A-45AC-B386-C2BD630F66E7}" destId="{7C63DDD4-C8CF-4595-B9BD-43A74AEF5A67}" srcOrd="1" destOrd="0" parTransId="{D2FC2B54-9379-478A-BFB5-6173BC16AA11}" sibTransId="{3FC4ADF6-B3C1-4896-B729-DC179FA8A1E9}"/>
    <dgm:cxn modelId="{67518243-EBE2-4875-8654-35772AA53412}" type="presOf" srcId="{97A6EA5D-6AC4-405C-9044-333F04B75569}" destId="{0D2DC7DF-4705-455D-A404-3DA9622A24D7}" srcOrd="0" destOrd="0" presId="urn:microsoft.com/office/officeart/2005/8/layout/cycle5"/>
    <dgm:cxn modelId="{32D2C2ED-AEF2-42D7-B3A4-A66CB7B7E017}" type="presOf" srcId="{5483234A-739E-43CE-AE33-E105D4161A62}" destId="{E3A9C1A1-4AA7-492D-B4CF-910C40460D1E}" srcOrd="0" destOrd="0" presId="urn:microsoft.com/office/officeart/2005/8/layout/cycle5"/>
    <dgm:cxn modelId="{34CB5DA0-72A3-41F3-8B6D-4E452F3CC733}" srcId="{516F88BE-8B6A-45AC-B386-C2BD630F66E7}" destId="{97A6EA5D-6AC4-405C-9044-333F04B75569}" srcOrd="2" destOrd="0" parTransId="{71CDE4A6-5689-4A10-9747-5C34522E62AC}" sibTransId="{71BEB034-7968-4D92-A12C-76F5B85CF1D1}"/>
    <dgm:cxn modelId="{494C3351-9C89-4391-A191-B265AE92267D}" type="presOf" srcId="{516F88BE-8B6A-45AC-B386-C2BD630F66E7}" destId="{19FC8161-9CAA-4225-B370-4E1131AC30E2}" srcOrd="0" destOrd="0" presId="urn:microsoft.com/office/officeart/2005/8/layout/cycle5"/>
    <dgm:cxn modelId="{4D84964B-0352-48A4-8370-F3D19A9D76F8}" type="presOf" srcId="{7874E422-156F-4275-9111-359975300D61}" destId="{CB596324-9468-46D8-BBCB-F243E6646C1C}" srcOrd="0" destOrd="0" presId="urn:microsoft.com/office/officeart/2005/8/layout/cycle5"/>
    <dgm:cxn modelId="{4A50A82B-6167-4E11-B3E0-7F416B8DC3C3}" srcId="{516F88BE-8B6A-45AC-B386-C2BD630F66E7}" destId="{A82745DD-0929-4D7C-8EFB-1D3D032119A5}" srcOrd="0" destOrd="0" parTransId="{5CFD68CC-2DB4-424A-A835-DB845B8FF8B4}" sibTransId="{7874E422-156F-4275-9111-359975300D61}"/>
    <dgm:cxn modelId="{D43EDC79-AC0E-46FC-A66A-57FB40728C78}" type="presParOf" srcId="{19FC8161-9CAA-4225-B370-4E1131AC30E2}" destId="{8008F7BD-17AE-4ABC-B7E7-ADFD6C06900C}" srcOrd="0" destOrd="0" presId="urn:microsoft.com/office/officeart/2005/8/layout/cycle5"/>
    <dgm:cxn modelId="{3F69FB26-CE6D-426E-B94B-604E5F562F03}" type="presParOf" srcId="{19FC8161-9CAA-4225-B370-4E1131AC30E2}" destId="{7504659E-63E9-4469-A00F-D173A2CBF8FD}" srcOrd="1" destOrd="0" presId="urn:microsoft.com/office/officeart/2005/8/layout/cycle5"/>
    <dgm:cxn modelId="{A69EB779-3B09-44C0-83DC-C15B4138576C}" type="presParOf" srcId="{19FC8161-9CAA-4225-B370-4E1131AC30E2}" destId="{CB596324-9468-46D8-BBCB-F243E6646C1C}" srcOrd="2" destOrd="0" presId="urn:microsoft.com/office/officeart/2005/8/layout/cycle5"/>
    <dgm:cxn modelId="{543E6800-0D1D-49C4-A26F-5A93035ED294}" type="presParOf" srcId="{19FC8161-9CAA-4225-B370-4E1131AC30E2}" destId="{241480BA-CB45-4A44-8B35-83F30F4941DE}" srcOrd="3" destOrd="0" presId="urn:microsoft.com/office/officeart/2005/8/layout/cycle5"/>
    <dgm:cxn modelId="{CBBDC84F-78B0-42C8-9584-D918A47A7ED5}" type="presParOf" srcId="{19FC8161-9CAA-4225-B370-4E1131AC30E2}" destId="{21FB7471-BF64-48DB-8DD0-6FDB6DD20742}" srcOrd="4" destOrd="0" presId="urn:microsoft.com/office/officeart/2005/8/layout/cycle5"/>
    <dgm:cxn modelId="{CB2B2570-E6F4-4FDB-AC81-BECCF9C71A93}" type="presParOf" srcId="{19FC8161-9CAA-4225-B370-4E1131AC30E2}" destId="{F82C1D83-91E5-4958-9388-7C5CA24CAA56}" srcOrd="5" destOrd="0" presId="urn:microsoft.com/office/officeart/2005/8/layout/cycle5"/>
    <dgm:cxn modelId="{95B79F94-E699-470D-BA41-5F3E4D5D7752}" type="presParOf" srcId="{19FC8161-9CAA-4225-B370-4E1131AC30E2}" destId="{0D2DC7DF-4705-455D-A404-3DA9622A24D7}" srcOrd="6" destOrd="0" presId="urn:microsoft.com/office/officeart/2005/8/layout/cycle5"/>
    <dgm:cxn modelId="{2512A04D-F484-404E-AF30-DF013C36AE55}" type="presParOf" srcId="{19FC8161-9CAA-4225-B370-4E1131AC30E2}" destId="{5D9DDA47-4EDA-4D55-9888-90583D2157F3}" srcOrd="7" destOrd="0" presId="urn:microsoft.com/office/officeart/2005/8/layout/cycle5"/>
    <dgm:cxn modelId="{FC6BFDF9-4AE3-4778-9F0A-DE8ECF9153A8}" type="presParOf" srcId="{19FC8161-9CAA-4225-B370-4E1131AC30E2}" destId="{0D8B1BFD-2A43-45A4-A917-CD585C94CB8C}" srcOrd="8" destOrd="0" presId="urn:microsoft.com/office/officeart/2005/8/layout/cycle5"/>
    <dgm:cxn modelId="{1B2140B8-7709-404A-A120-D8B0C0E7F3D7}" type="presParOf" srcId="{19FC8161-9CAA-4225-B370-4E1131AC30E2}" destId="{E3A9C1A1-4AA7-492D-B4CF-910C40460D1E}" srcOrd="9" destOrd="0" presId="urn:microsoft.com/office/officeart/2005/8/layout/cycle5"/>
    <dgm:cxn modelId="{4FC92B0D-E9C0-405E-9561-1B85DF031035}" type="presParOf" srcId="{19FC8161-9CAA-4225-B370-4E1131AC30E2}" destId="{522E1059-62AD-4083-9BF1-A70F61B031A1}" srcOrd="10" destOrd="0" presId="urn:microsoft.com/office/officeart/2005/8/layout/cycle5"/>
    <dgm:cxn modelId="{FEA75172-0F89-4D0D-9D1D-59C6A80F05EF}" type="presParOf" srcId="{19FC8161-9CAA-4225-B370-4E1131AC30E2}" destId="{9AEEE9C5-A9FD-4122-8005-A09B7B04A7F0}" srcOrd="11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33E3F0E-B85A-4A98-BAB7-2B11388F01E2}" type="doc">
      <dgm:prSet loTypeId="urn:microsoft.com/office/officeart/2005/8/layout/gear1" loCatId="process" qsTypeId="urn:microsoft.com/office/officeart/2005/8/quickstyle/simple5" qsCatId="simple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D10E4D43-5C77-4260-9F14-BB3E6F671449}">
      <dgm:prSet phldrT="[Text]" custT="1"/>
      <dgm:spPr/>
      <dgm:t>
        <a:bodyPr/>
        <a:lstStyle/>
        <a:p>
          <a:r>
            <a:rPr lang="en-US" sz="1800" dirty="0" smtClean="0"/>
            <a:t>Network Services</a:t>
          </a:r>
          <a:endParaRPr lang="en-US" sz="1800" dirty="0"/>
        </a:p>
      </dgm:t>
    </dgm:pt>
    <dgm:pt modelId="{6934310C-D13F-4A43-9BEF-00916A3811FF}" type="parTrans" cxnId="{CE92A78A-0D9F-489A-B1E6-5596F01A8B2C}">
      <dgm:prSet/>
      <dgm:spPr/>
      <dgm:t>
        <a:bodyPr/>
        <a:lstStyle/>
        <a:p>
          <a:endParaRPr lang="en-US"/>
        </a:p>
      </dgm:t>
    </dgm:pt>
    <dgm:pt modelId="{7FD7B959-6A3E-40EE-8348-1E9BBA23EDAE}" type="sibTrans" cxnId="{CE92A78A-0D9F-489A-B1E6-5596F01A8B2C}">
      <dgm:prSet/>
      <dgm:spPr/>
      <dgm:t>
        <a:bodyPr/>
        <a:lstStyle/>
        <a:p>
          <a:endParaRPr lang="en-US" dirty="0"/>
        </a:p>
      </dgm:t>
    </dgm:pt>
    <dgm:pt modelId="{6A278F0B-1CA5-4D53-9484-237CFDDA444A}">
      <dgm:prSet phldrT="[Text]" custT="1"/>
      <dgm:spPr/>
      <dgm:t>
        <a:bodyPr/>
        <a:lstStyle/>
        <a:p>
          <a:r>
            <a:rPr lang="en-US" sz="1600" dirty="0" smtClean="0"/>
            <a:t>NT Username  / Cost Center Info</a:t>
          </a:r>
          <a:endParaRPr lang="en-US" sz="1600" dirty="0"/>
        </a:p>
      </dgm:t>
    </dgm:pt>
    <dgm:pt modelId="{AFBB8625-6942-4C6E-B0DA-C747F2074E1C}" type="parTrans" cxnId="{97A99502-39FE-429F-A6B7-950784C74CE6}">
      <dgm:prSet/>
      <dgm:spPr/>
      <dgm:t>
        <a:bodyPr/>
        <a:lstStyle/>
        <a:p>
          <a:endParaRPr lang="en-US"/>
        </a:p>
      </dgm:t>
    </dgm:pt>
    <dgm:pt modelId="{C6C08BFF-D9E7-4871-B4FB-8E8EC7E63825}" type="sibTrans" cxnId="{97A99502-39FE-429F-A6B7-950784C74CE6}">
      <dgm:prSet/>
      <dgm:spPr/>
      <dgm:t>
        <a:bodyPr/>
        <a:lstStyle/>
        <a:p>
          <a:endParaRPr lang="en-US" dirty="0"/>
        </a:p>
      </dgm:t>
    </dgm:pt>
    <dgm:pt modelId="{7EFA0537-D79A-4CD1-986C-4B939E74585C}">
      <dgm:prSet phldrT="[Text]"/>
      <dgm:spPr/>
      <dgm:t>
        <a:bodyPr/>
        <a:lstStyle/>
        <a:p>
          <a:r>
            <a:rPr lang="en-US" dirty="0" smtClean="0"/>
            <a:t>URLs</a:t>
          </a:r>
          <a:endParaRPr lang="en-US" dirty="0"/>
        </a:p>
      </dgm:t>
    </dgm:pt>
    <dgm:pt modelId="{6B06E03C-0579-47DF-894F-B0A07A1AFE9C}" type="parTrans" cxnId="{AF93F398-4499-4356-8778-D5378A5CC9DA}">
      <dgm:prSet/>
      <dgm:spPr/>
      <dgm:t>
        <a:bodyPr/>
        <a:lstStyle/>
        <a:p>
          <a:endParaRPr lang="en-US"/>
        </a:p>
      </dgm:t>
    </dgm:pt>
    <dgm:pt modelId="{AF17FDE1-27FB-4157-8C86-69379A0C3187}" type="sibTrans" cxnId="{AF93F398-4499-4356-8778-D5378A5CC9DA}">
      <dgm:prSet/>
      <dgm:spPr/>
      <dgm:t>
        <a:bodyPr/>
        <a:lstStyle/>
        <a:p>
          <a:endParaRPr lang="en-US" dirty="0"/>
        </a:p>
      </dgm:t>
    </dgm:pt>
    <dgm:pt modelId="{4143967D-272D-433D-954A-1F895EA9C33D}" type="pres">
      <dgm:prSet presAssocID="{833E3F0E-B85A-4A98-BAB7-2B11388F01E2}" presName="composite" presStyleCnt="0">
        <dgm:presLayoutVars>
          <dgm:chMax val="3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9253909-B9D3-46C3-9DAE-EB66F6532FBA}" type="pres">
      <dgm:prSet presAssocID="{D10E4D43-5C77-4260-9F14-BB3E6F671449}" presName="gear1" presStyleLbl="node1" presStyleIdx="0" presStyleCnt="3" custScaleX="11022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801F52-690D-44E0-AF79-5711C20499CF}" type="pres">
      <dgm:prSet presAssocID="{D10E4D43-5C77-4260-9F14-BB3E6F671449}" presName="gear1srcNode" presStyleLbl="node1" presStyleIdx="0" presStyleCnt="3"/>
      <dgm:spPr/>
      <dgm:t>
        <a:bodyPr/>
        <a:lstStyle/>
        <a:p>
          <a:endParaRPr lang="en-US"/>
        </a:p>
      </dgm:t>
    </dgm:pt>
    <dgm:pt modelId="{D47F0ECF-84C0-435B-A1EA-6EE08AD89B38}" type="pres">
      <dgm:prSet presAssocID="{D10E4D43-5C77-4260-9F14-BB3E6F671449}" presName="gear1dstNode" presStyleLbl="node1" presStyleIdx="0" presStyleCnt="3"/>
      <dgm:spPr/>
      <dgm:t>
        <a:bodyPr/>
        <a:lstStyle/>
        <a:p>
          <a:endParaRPr lang="en-US"/>
        </a:p>
      </dgm:t>
    </dgm:pt>
    <dgm:pt modelId="{D3F97573-AF8F-4A5B-AB3F-A2BFABAB8074}" type="pres">
      <dgm:prSet presAssocID="{6A278F0B-1CA5-4D53-9484-237CFDDA444A}" presName="gear2" presStyleLbl="node1" presStyleIdx="1" presStyleCnt="3" custScaleX="121044" custScaleY="10813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C97A81-FC83-4610-ADB5-00404FE98286}" type="pres">
      <dgm:prSet presAssocID="{6A278F0B-1CA5-4D53-9484-237CFDDA444A}" presName="gear2srcNode" presStyleLbl="node1" presStyleIdx="1" presStyleCnt="3"/>
      <dgm:spPr/>
      <dgm:t>
        <a:bodyPr/>
        <a:lstStyle/>
        <a:p>
          <a:endParaRPr lang="en-US"/>
        </a:p>
      </dgm:t>
    </dgm:pt>
    <dgm:pt modelId="{8F34A2F9-F45F-44FA-ACE9-225F435DBECC}" type="pres">
      <dgm:prSet presAssocID="{6A278F0B-1CA5-4D53-9484-237CFDDA444A}" presName="gear2dstNode" presStyleLbl="node1" presStyleIdx="1" presStyleCnt="3"/>
      <dgm:spPr/>
      <dgm:t>
        <a:bodyPr/>
        <a:lstStyle/>
        <a:p>
          <a:endParaRPr lang="en-US"/>
        </a:p>
      </dgm:t>
    </dgm:pt>
    <dgm:pt modelId="{53CC3FAE-48E2-4F3F-8317-BEDD915A2037}" type="pres">
      <dgm:prSet presAssocID="{7EFA0537-D79A-4CD1-986C-4B939E74585C}" presName="gear3" presStyleLbl="node1" presStyleIdx="2" presStyleCnt="3"/>
      <dgm:spPr/>
      <dgm:t>
        <a:bodyPr/>
        <a:lstStyle/>
        <a:p>
          <a:endParaRPr lang="en-US"/>
        </a:p>
      </dgm:t>
    </dgm:pt>
    <dgm:pt modelId="{4B7D90DD-C655-4288-905E-9E2708E2CE6E}" type="pres">
      <dgm:prSet presAssocID="{7EFA0537-D79A-4CD1-986C-4B939E74585C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FCA696-4CA8-4BBB-93BC-364094D93523}" type="pres">
      <dgm:prSet presAssocID="{7EFA0537-D79A-4CD1-986C-4B939E74585C}" presName="gear3srcNode" presStyleLbl="node1" presStyleIdx="2" presStyleCnt="3"/>
      <dgm:spPr/>
      <dgm:t>
        <a:bodyPr/>
        <a:lstStyle/>
        <a:p>
          <a:endParaRPr lang="en-US"/>
        </a:p>
      </dgm:t>
    </dgm:pt>
    <dgm:pt modelId="{95F5ED55-26FE-41B6-998A-6C67A1E78635}" type="pres">
      <dgm:prSet presAssocID="{7EFA0537-D79A-4CD1-986C-4B939E74585C}" presName="gear3dstNode" presStyleLbl="node1" presStyleIdx="2" presStyleCnt="3"/>
      <dgm:spPr/>
      <dgm:t>
        <a:bodyPr/>
        <a:lstStyle/>
        <a:p>
          <a:endParaRPr lang="en-US"/>
        </a:p>
      </dgm:t>
    </dgm:pt>
    <dgm:pt modelId="{2649162E-04A1-4E16-9D0B-15AE940E0776}" type="pres">
      <dgm:prSet presAssocID="{7FD7B959-6A3E-40EE-8348-1E9BBA23EDAE}" presName="connector1" presStyleLbl="sibTrans2D1" presStyleIdx="0" presStyleCnt="3"/>
      <dgm:spPr/>
      <dgm:t>
        <a:bodyPr/>
        <a:lstStyle/>
        <a:p>
          <a:endParaRPr lang="en-US"/>
        </a:p>
      </dgm:t>
    </dgm:pt>
    <dgm:pt modelId="{0857E569-25F6-4E15-8DD0-2DE11B7A039F}" type="pres">
      <dgm:prSet presAssocID="{C6C08BFF-D9E7-4871-B4FB-8E8EC7E63825}" presName="connector2" presStyleLbl="sibTrans2D1" presStyleIdx="1" presStyleCnt="3"/>
      <dgm:spPr/>
      <dgm:t>
        <a:bodyPr/>
        <a:lstStyle/>
        <a:p>
          <a:endParaRPr lang="en-US"/>
        </a:p>
      </dgm:t>
    </dgm:pt>
    <dgm:pt modelId="{56ED68F3-1487-459D-A37C-2E85AEE9F5B1}" type="pres">
      <dgm:prSet presAssocID="{AF17FDE1-27FB-4157-8C86-69379A0C3187}" presName="connector3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0808EB2E-5155-4F38-B133-3D35E13E647D}" type="presOf" srcId="{D10E4D43-5C77-4260-9F14-BB3E6F671449}" destId="{D47F0ECF-84C0-435B-A1EA-6EE08AD89B38}" srcOrd="2" destOrd="0" presId="urn:microsoft.com/office/officeart/2005/8/layout/gear1"/>
    <dgm:cxn modelId="{B63F3704-2DAC-402C-AA92-B32658684B1B}" type="presOf" srcId="{6A278F0B-1CA5-4D53-9484-237CFDDA444A}" destId="{84C97A81-FC83-4610-ADB5-00404FE98286}" srcOrd="1" destOrd="0" presId="urn:microsoft.com/office/officeart/2005/8/layout/gear1"/>
    <dgm:cxn modelId="{FBB011C8-D952-4418-871C-FD7052A5736F}" type="presOf" srcId="{D10E4D43-5C77-4260-9F14-BB3E6F671449}" destId="{19253909-B9D3-46C3-9DAE-EB66F6532FBA}" srcOrd="0" destOrd="0" presId="urn:microsoft.com/office/officeart/2005/8/layout/gear1"/>
    <dgm:cxn modelId="{F309AED1-2078-4257-A167-2CD7AD32E95F}" type="presOf" srcId="{7FD7B959-6A3E-40EE-8348-1E9BBA23EDAE}" destId="{2649162E-04A1-4E16-9D0B-15AE940E0776}" srcOrd="0" destOrd="0" presId="urn:microsoft.com/office/officeart/2005/8/layout/gear1"/>
    <dgm:cxn modelId="{EB2FCBBA-9AC7-46D1-BC33-C1CACBA45ECB}" type="presOf" srcId="{7EFA0537-D79A-4CD1-986C-4B939E74585C}" destId="{4B7D90DD-C655-4288-905E-9E2708E2CE6E}" srcOrd="1" destOrd="0" presId="urn:microsoft.com/office/officeart/2005/8/layout/gear1"/>
    <dgm:cxn modelId="{A7384C80-CD5D-420E-929F-D0AEE63B1DC5}" type="presOf" srcId="{6A278F0B-1CA5-4D53-9484-237CFDDA444A}" destId="{D3F97573-AF8F-4A5B-AB3F-A2BFABAB8074}" srcOrd="0" destOrd="0" presId="urn:microsoft.com/office/officeart/2005/8/layout/gear1"/>
    <dgm:cxn modelId="{97A99502-39FE-429F-A6B7-950784C74CE6}" srcId="{833E3F0E-B85A-4A98-BAB7-2B11388F01E2}" destId="{6A278F0B-1CA5-4D53-9484-237CFDDA444A}" srcOrd="1" destOrd="0" parTransId="{AFBB8625-6942-4C6E-B0DA-C747F2074E1C}" sibTransId="{C6C08BFF-D9E7-4871-B4FB-8E8EC7E63825}"/>
    <dgm:cxn modelId="{32C6F62D-FCF8-4718-ACB2-B188DBBD7A8D}" type="presOf" srcId="{6A278F0B-1CA5-4D53-9484-237CFDDA444A}" destId="{8F34A2F9-F45F-44FA-ACE9-225F435DBECC}" srcOrd="2" destOrd="0" presId="urn:microsoft.com/office/officeart/2005/8/layout/gear1"/>
    <dgm:cxn modelId="{41B062A5-91B8-4CF7-85CC-F91F5910ABCC}" type="presOf" srcId="{AF17FDE1-27FB-4157-8C86-69379A0C3187}" destId="{56ED68F3-1487-459D-A37C-2E85AEE9F5B1}" srcOrd="0" destOrd="0" presId="urn:microsoft.com/office/officeart/2005/8/layout/gear1"/>
    <dgm:cxn modelId="{CE92A78A-0D9F-489A-B1E6-5596F01A8B2C}" srcId="{833E3F0E-B85A-4A98-BAB7-2B11388F01E2}" destId="{D10E4D43-5C77-4260-9F14-BB3E6F671449}" srcOrd="0" destOrd="0" parTransId="{6934310C-D13F-4A43-9BEF-00916A3811FF}" sibTransId="{7FD7B959-6A3E-40EE-8348-1E9BBA23EDAE}"/>
    <dgm:cxn modelId="{AF93F398-4499-4356-8778-D5378A5CC9DA}" srcId="{833E3F0E-B85A-4A98-BAB7-2B11388F01E2}" destId="{7EFA0537-D79A-4CD1-986C-4B939E74585C}" srcOrd="2" destOrd="0" parTransId="{6B06E03C-0579-47DF-894F-B0A07A1AFE9C}" sibTransId="{AF17FDE1-27FB-4157-8C86-69379A0C3187}"/>
    <dgm:cxn modelId="{9EA90AB9-F77E-4BEF-9138-B112CF82D62D}" type="presOf" srcId="{7EFA0537-D79A-4CD1-986C-4B939E74585C}" destId="{53CC3FAE-48E2-4F3F-8317-BEDD915A2037}" srcOrd="0" destOrd="0" presId="urn:microsoft.com/office/officeart/2005/8/layout/gear1"/>
    <dgm:cxn modelId="{72896B05-2CF4-46F6-9627-0FDC9011D653}" type="presOf" srcId="{7EFA0537-D79A-4CD1-986C-4B939E74585C}" destId="{95F5ED55-26FE-41B6-998A-6C67A1E78635}" srcOrd="3" destOrd="0" presId="urn:microsoft.com/office/officeart/2005/8/layout/gear1"/>
    <dgm:cxn modelId="{DCDC06A3-0B6A-41E2-A6AC-14CCEA5D5E7B}" type="presOf" srcId="{C6C08BFF-D9E7-4871-B4FB-8E8EC7E63825}" destId="{0857E569-25F6-4E15-8DD0-2DE11B7A039F}" srcOrd="0" destOrd="0" presId="urn:microsoft.com/office/officeart/2005/8/layout/gear1"/>
    <dgm:cxn modelId="{41C3FD5C-8142-46F6-8DED-9F42A8C39E9A}" type="presOf" srcId="{833E3F0E-B85A-4A98-BAB7-2B11388F01E2}" destId="{4143967D-272D-433D-954A-1F895EA9C33D}" srcOrd="0" destOrd="0" presId="urn:microsoft.com/office/officeart/2005/8/layout/gear1"/>
    <dgm:cxn modelId="{6A0D3058-7656-4090-9E6D-909FE7D6F75F}" type="presOf" srcId="{7EFA0537-D79A-4CD1-986C-4B939E74585C}" destId="{33FCA696-4CA8-4BBB-93BC-364094D93523}" srcOrd="2" destOrd="0" presId="urn:microsoft.com/office/officeart/2005/8/layout/gear1"/>
    <dgm:cxn modelId="{656ED62B-A4C6-4DEF-80FE-B98CC07FEBFE}" type="presOf" srcId="{D10E4D43-5C77-4260-9F14-BB3E6F671449}" destId="{0A801F52-690D-44E0-AF79-5711C20499CF}" srcOrd="1" destOrd="0" presId="urn:microsoft.com/office/officeart/2005/8/layout/gear1"/>
    <dgm:cxn modelId="{FB7D5E67-EBC0-418D-B2FF-0DABC7C5380C}" type="presParOf" srcId="{4143967D-272D-433D-954A-1F895EA9C33D}" destId="{19253909-B9D3-46C3-9DAE-EB66F6532FBA}" srcOrd="0" destOrd="0" presId="urn:microsoft.com/office/officeart/2005/8/layout/gear1"/>
    <dgm:cxn modelId="{9CD82771-32FB-4C0C-BD61-2D83DDEC242E}" type="presParOf" srcId="{4143967D-272D-433D-954A-1F895EA9C33D}" destId="{0A801F52-690D-44E0-AF79-5711C20499CF}" srcOrd="1" destOrd="0" presId="urn:microsoft.com/office/officeart/2005/8/layout/gear1"/>
    <dgm:cxn modelId="{54984D90-AE18-42D7-A8B2-479C1632F316}" type="presParOf" srcId="{4143967D-272D-433D-954A-1F895EA9C33D}" destId="{D47F0ECF-84C0-435B-A1EA-6EE08AD89B38}" srcOrd="2" destOrd="0" presId="urn:microsoft.com/office/officeart/2005/8/layout/gear1"/>
    <dgm:cxn modelId="{AA13CD7D-EC92-448F-91BF-9910C9C3D5C9}" type="presParOf" srcId="{4143967D-272D-433D-954A-1F895EA9C33D}" destId="{D3F97573-AF8F-4A5B-AB3F-A2BFABAB8074}" srcOrd="3" destOrd="0" presId="urn:microsoft.com/office/officeart/2005/8/layout/gear1"/>
    <dgm:cxn modelId="{7539D100-7F4F-4278-A370-83BC5CCA0813}" type="presParOf" srcId="{4143967D-272D-433D-954A-1F895EA9C33D}" destId="{84C97A81-FC83-4610-ADB5-00404FE98286}" srcOrd="4" destOrd="0" presId="urn:microsoft.com/office/officeart/2005/8/layout/gear1"/>
    <dgm:cxn modelId="{1D335BD2-E254-4B24-9136-381278425D7F}" type="presParOf" srcId="{4143967D-272D-433D-954A-1F895EA9C33D}" destId="{8F34A2F9-F45F-44FA-ACE9-225F435DBECC}" srcOrd="5" destOrd="0" presId="urn:microsoft.com/office/officeart/2005/8/layout/gear1"/>
    <dgm:cxn modelId="{ACBABDFD-E793-497C-A72C-70B9AD34442D}" type="presParOf" srcId="{4143967D-272D-433D-954A-1F895EA9C33D}" destId="{53CC3FAE-48E2-4F3F-8317-BEDD915A2037}" srcOrd="6" destOrd="0" presId="urn:microsoft.com/office/officeart/2005/8/layout/gear1"/>
    <dgm:cxn modelId="{EF9722BB-8EFD-402E-9297-FA76AFC988E9}" type="presParOf" srcId="{4143967D-272D-433D-954A-1F895EA9C33D}" destId="{4B7D90DD-C655-4288-905E-9E2708E2CE6E}" srcOrd="7" destOrd="0" presId="urn:microsoft.com/office/officeart/2005/8/layout/gear1"/>
    <dgm:cxn modelId="{11A70980-F37F-4483-903A-1A2F3CF693D4}" type="presParOf" srcId="{4143967D-272D-433D-954A-1F895EA9C33D}" destId="{33FCA696-4CA8-4BBB-93BC-364094D93523}" srcOrd="8" destOrd="0" presId="urn:microsoft.com/office/officeart/2005/8/layout/gear1"/>
    <dgm:cxn modelId="{AB9DA66E-2394-411A-A868-4FDC73B5654F}" type="presParOf" srcId="{4143967D-272D-433D-954A-1F895EA9C33D}" destId="{95F5ED55-26FE-41B6-998A-6C67A1E78635}" srcOrd="9" destOrd="0" presId="urn:microsoft.com/office/officeart/2005/8/layout/gear1"/>
    <dgm:cxn modelId="{4791F082-A70E-4979-ABFB-8C466F9DAA84}" type="presParOf" srcId="{4143967D-272D-433D-954A-1F895EA9C33D}" destId="{2649162E-04A1-4E16-9D0B-15AE940E0776}" srcOrd="10" destOrd="0" presId="urn:microsoft.com/office/officeart/2005/8/layout/gear1"/>
    <dgm:cxn modelId="{46255581-D8B2-4E54-92F6-515A16BF0C5B}" type="presParOf" srcId="{4143967D-272D-433D-954A-1F895EA9C33D}" destId="{0857E569-25F6-4E15-8DD0-2DE11B7A039F}" srcOrd="11" destOrd="0" presId="urn:microsoft.com/office/officeart/2005/8/layout/gear1"/>
    <dgm:cxn modelId="{DF18EE38-EF1E-4062-B559-F89301426AB3}" type="presParOf" srcId="{4143967D-272D-433D-954A-1F895EA9C33D}" destId="{56ED68F3-1487-459D-A37C-2E85AEE9F5B1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E6C3957-D9BF-469F-8C6A-8D2B8A8EE9FF}" type="doc">
      <dgm:prSet loTypeId="urn:microsoft.com/office/officeart/2005/8/layout/funnel1" loCatId="relationship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D4F201C6-C4A1-473B-915F-439CFE91AB02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Supplier names</a:t>
          </a:r>
          <a:endParaRPr lang="en-US" dirty="0">
            <a:solidFill>
              <a:schemeClr val="tx1"/>
            </a:solidFill>
          </a:endParaRPr>
        </a:p>
      </dgm:t>
    </dgm:pt>
    <dgm:pt modelId="{18C3622D-66E6-4F77-BA03-258378FEBE5D}" type="parTrans" cxnId="{36D12D4A-7249-45AA-A746-7400D7C83B1B}">
      <dgm:prSet/>
      <dgm:spPr/>
      <dgm:t>
        <a:bodyPr/>
        <a:lstStyle/>
        <a:p>
          <a:endParaRPr lang="en-US"/>
        </a:p>
      </dgm:t>
    </dgm:pt>
    <dgm:pt modelId="{339C60CD-420A-407E-BA3A-C04D37083D61}" type="sibTrans" cxnId="{36D12D4A-7249-45AA-A746-7400D7C83B1B}">
      <dgm:prSet/>
      <dgm:spPr/>
      <dgm:t>
        <a:bodyPr/>
        <a:lstStyle/>
        <a:p>
          <a:endParaRPr lang="en-US"/>
        </a:p>
      </dgm:t>
    </dgm:pt>
    <dgm:pt modelId="{4B03686D-85B4-455D-B1AB-70013C6B35ED}">
      <dgm:prSet phldrT="[Text]"/>
      <dgm:spPr>
        <a:solidFill>
          <a:srgbClr val="FFFF00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Monthly Blue Coat usage stats</a:t>
          </a:r>
          <a:endParaRPr lang="en-US" dirty="0">
            <a:solidFill>
              <a:schemeClr val="tx1"/>
            </a:solidFill>
          </a:endParaRPr>
        </a:p>
      </dgm:t>
    </dgm:pt>
    <dgm:pt modelId="{5C641031-E4C0-4E70-8293-C3F545485DED}" type="sibTrans" cxnId="{B978C909-7B72-42E0-A1B5-E4C41C816DFA}">
      <dgm:prSet/>
      <dgm:spPr/>
      <dgm:t>
        <a:bodyPr/>
        <a:lstStyle/>
        <a:p>
          <a:endParaRPr lang="en-US"/>
        </a:p>
      </dgm:t>
    </dgm:pt>
    <dgm:pt modelId="{04BCF165-34C0-478A-ACDE-FFA2291189FF}" type="parTrans" cxnId="{B978C909-7B72-42E0-A1B5-E4C41C816DFA}">
      <dgm:prSet/>
      <dgm:spPr/>
      <dgm:t>
        <a:bodyPr/>
        <a:lstStyle/>
        <a:p>
          <a:endParaRPr lang="en-US"/>
        </a:p>
      </dgm:t>
    </dgm:pt>
    <dgm:pt modelId="{2165A137-29E5-4568-B026-6AFA2B057A71}">
      <dgm:prSet phldrT="[Text]"/>
      <dgm:spPr>
        <a:solidFill>
          <a:srgbClr val="FFC000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Annual license fee</a:t>
          </a:r>
          <a:endParaRPr lang="en-US" dirty="0">
            <a:solidFill>
              <a:schemeClr val="tx1"/>
            </a:solidFill>
          </a:endParaRPr>
        </a:p>
      </dgm:t>
    </dgm:pt>
    <dgm:pt modelId="{A108F5F2-7378-4BC5-87DA-E2EC620F8328}" type="sibTrans" cxnId="{9477B2BA-D825-4880-8259-51E01A5D5BF2}">
      <dgm:prSet/>
      <dgm:spPr/>
      <dgm:t>
        <a:bodyPr/>
        <a:lstStyle/>
        <a:p>
          <a:endParaRPr lang="en-US"/>
        </a:p>
      </dgm:t>
    </dgm:pt>
    <dgm:pt modelId="{36EAB09D-6DAC-4828-9D48-70B321D5447B}" type="parTrans" cxnId="{9477B2BA-D825-4880-8259-51E01A5D5BF2}">
      <dgm:prSet/>
      <dgm:spPr/>
      <dgm:t>
        <a:bodyPr/>
        <a:lstStyle/>
        <a:p>
          <a:endParaRPr lang="en-US"/>
        </a:p>
      </dgm:t>
    </dgm:pt>
    <dgm:pt modelId="{9003CF78-ECDC-4A25-9B31-23DF219C86B3}">
      <dgm:prSet phldrT="[Text]"/>
      <dgm:spPr/>
      <dgm:t>
        <a:bodyPr/>
        <a:lstStyle/>
        <a:p>
          <a:endParaRPr lang="en-US" dirty="0"/>
        </a:p>
      </dgm:t>
    </dgm:pt>
    <dgm:pt modelId="{368CA498-B7BA-47C8-A68B-F1C64CDBED1F}" type="parTrans" cxnId="{7C7E83D0-612D-4976-A72B-1B437427DB8B}">
      <dgm:prSet/>
      <dgm:spPr/>
      <dgm:t>
        <a:bodyPr/>
        <a:lstStyle/>
        <a:p>
          <a:endParaRPr lang="en-US"/>
        </a:p>
      </dgm:t>
    </dgm:pt>
    <dgm:pt modelId="{F94457ED-5ED4-4AE4-99CA-F75E462BB025}" type="sibTrans" cxnId="{7C7E83D0-612D-4976-A72B-1B437427DB8B}">
      <dgm:prSet/>
      <dgm:spPr/>
      <dgm:t>
        <a:bodyPr/>
        <a:lstStyle/>
        <a:p>
          <a:endParaRPr lang="en-US"/>
        </a:p>
      </dgm:t>
    </dgm:pt>
    <dgm:pt modelId="{86FA53E6-9C18-4D39-B177-C6B003D7005B}" type="pres">
      <dgm:prSet presAssocID="{AE6C3957-D9BF-469F-8C6A-8D2B8A8EE9FF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B72393A-6D72-4E7B-8EED-A7DB76D13B4D}" type="pres">
      <dgm:prSet presAssocID="{AE6C3957-D9BF-469F-8C6A-8D2B8A8EE9FF}" presName="ellipse" presStyleLbl="trBgShp" presStyleIdx="0" presStyleCnt="1" custScaleX="121753" custScaleY="158442" custLinFactNeighborX="-6223" custLinFactNeighborY="14560"/>
      <dgm:spPr/>
    </dgm:pt>
    <dgm:pt modelId="{2EF3DFE9-06EC-4D58-AC8D-E0CC9850AB6C}" type="pres">
      <dgm:prSet presAssocID="{AE6C3957-D9BF-469F-8C6A-8D2B8A8EE9FF}" presName="arrow1" presStyleLbl="fgShp" presStyleIdx="0" presStyleCnt="1" custLinFactNeighborX="3333" custLinFactNeighborY="97566"/>
      <dgm:spPr>
        <a:solidFill>
          <a:srgbClr val="FF0000"/>
        </a:solidFill>
      </dgm:spPr>
      <dgm:t>
        <a:bodyPr/>
        <a:lstStyle/>
        <a:p>
          <a:endParaRPr lang="en-US"/>
        </a:p>
      </dgm:t>
    </dgm:pt>
    <dgm:pt modelId="{A369324C-922C-480E-BD2D-5D86419F3CFC}" type="pres">
      <dgm:prSet presAssocID="{AE6C3957-D9BF-469F-8C6A-8D2B8A8EE9FF}" presName="rectangle" presStyleLbl="revTx" presStyleIdx="0" presStyleCnt="1" custScaleX="117439" custScaleY="47377" custLinFactY="-983" custLinFactNeighborX="-40444" custLinFactNeighborY="275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E4874E-F84F-40DB-BDC1-6EB58BB73D64}" type="pres">
      <dgm:prSet presAssocID="{4B03686D-85B4-455D-B1AB-70013C6B35ED}" presName="item1" presStyleLbl="node1" presStyleIdx="0" presStyleCnt="3" custLinFactNeighborX="-8929" custLinFactNeighborY="960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4419C5-9772-46F0-9513-C19B266275D8}" type="pres">
      <dgm:prSet presAssocID="{D4F201C6-C4A1-473B-915F-439CFE91AB02}" presName="item2" presStyleLbl="node1" presStyleIdx="1" presStyleCnt="3" custLinFactNeighborX="3922" custLinFactNeighborY="-3192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D06795-8F3F-43BE-AE85-5CC857B7B3A8}" type="pres">
      <dgm:prSet presAssocID="{9003CF78-ECDC-4A25-9B31-23DF219C86B3}" presName="item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DB1466-22FF-40E3-988F-C63FDE7500E1}" type="pres">
      <dgm:prSet presAssocID="{AE6C3957-D9BF-469F-8C6A-8D2B8A8EE9FF}" presName="funnel" presStyleLbl="trAlignAcc1" presStyleIdx="0" presStyleCnt="1" custScaleX="149350" custScaleY="129438" custLinFactNeighborX="-1515" custLinFactNeighborY="2943"/>
      <dgm:spPr/>
      <dgm:t>
        <a:bodyPr/>
        <a:lstStyle/>
        <a:p>
          <a:endParaRPr lang="en-US"/>
        </a:p>
      </dgm:t>
    </dgm:pt>
  </dgm:ptLst>
  <dgm:cxnLst>
    <dgm:cxn modelId="{7C7E83D0-612D-4976-A72B-1B437427DB8B}" srcId="{AE6C3957-D9BF-469F-8C6A-8D2B8A8EE9FF}" destId="{9003CF78-ECDC-4A25-9B31-23DF219C86B3}" srcOrd="3" destOrd="0" parTransId="{368CA498-B7BA-47C8-A68B-F1C64CDBED1F}" sibTransId="{F94457ED-5ED4-4AE4-99CA-F75E462BB025}"/>
    <dgm:cxn modelId="{EA4D665A-4F6A-4FF8-A665-3B6BE2818B01}" type="presOf" srcId="{D4F201C6-C4A1-473B-915F-439CFE91AB02}" destId="{5FE4874E-F84F-40DB-BDC1-6EB58BB73D64}" srcOrd="0" destOrd="0" presId="urn:microsoft.com/office/officeart/2005/8/layout/funnel1"/>
    <dgm:cxn modelId="{F20EF84B-C150-4ADC-94C2-48DB6F9D24CC}" type="presOf" srcId="{4B03686D-85B4-455D-B1AB-70013C6B35ED}" destId="{C74419C5-9772-46F0-9513-C19B266275D8}" srcOrd="0" destOrd="0" presId="urn:microsoft.com/office/officeart/2005/8/layout/funnel1"/>
    <dgm:cxn modelId="{36D12D4A-7249-45AA-A746-7400D7C83B1B}" srcId="{AE6C3957-D9BF-469F-8C6A-8D2B8A8EE9FF}" destId="{D4F201C6-C4A1-473B-915F-439CFE91AB02}" srcOrd="2" destOrd="0" parTransId="{18C3622D-66E6-4F77-BA03-258378FEBE5D}" sibTransId="{339C60CD-420A-407E-BA3A-C04D37083D61}"/>
    <dgm:cxn modelId="{9477B2BA-D825-4880-8259-51E01A5D5BF2}" srcId="{AE6C3957-D9BF-469F-8C6A-8D2B8A8EE9FF}" destId="{2165A137-29E5-4568-B026-6AFA2B057A71}" srcOrd="0" destOrd="0" parTransId="{36EAB09D-6DAC-4828-9D48-70B321D5447B}" sibTransId="{A108F5F2-7378-4BC5-87DA-E2EC620F8328}"/>
    <dgm:cxn modelId="{4B4AF6F5-97C4-48A1-A16D-3155A01085EA}" type="presOf" srcId="{9003CF78-ECDC-4A25-9B31-23DF219C86B3}" destId="{A369324C-922C-480E-BD2D-5D86419F3CFC}" srcOrd="0" destOrd="0" presId="urn:microsoft.com/office/officeart/2005/8/layout/funnel1"/>
    <dgm:cxn modelId="{B978C909-7B72-42E0-A1B5-E4C41C816DFA}" srcId="{AE6C3957-D9BF-469F-8C6A-8D2B8A8EE9FF}" destId="{4B03686D-85B4-455D-B1AB-70013C6B35ED}" srcOrd="1" destOrd="0" parTransId="{04BCF165-34C0-478A-ACDE-FFA2291189FF}" sibTransId="{5C641031-E4C0-4E70-8293-C3F545485DED}"/>
    <dgm:cxn modelId="{3F9F574B-995E-4CAC-8BA9-166D4C52B3B8}" type="presOf" srcId="{2165A137-29E5-4568-B026-6AFA2B057A71}" destId="{2FD06795-8F3F-43BE-AE85-5CC857B7B3A8}" srcOrd="0" destOrd="0" presId="urn:microsoft.com/office/officeart/2005/8/layout/funnel1"/>
    <dgm:cxn modelId="{6DD9D773-02F9-4210-AAAD-DCCBEB683B92}" type="presOf" srcId="{AE6C3957-D9BF-469F-8C6A-8D2B8A8EE9FF}" destId="{86FA53E6-9C18-4D39-B177-C6B003D7005B}" srcOrd="0" destOrd="0" presId="urn:microsoft.com/office/officeart/2005/8/layout/funnel1"/>
    <dgm:cxn modelId="{8C885494-3397-4B42-AA68-995898EC4FEE}" type="presParOf" srcId="{86FA53E6-9C18-4D39-B177-C6B003D7005B}" destId="{CB72393A-6D72-4E7B-8EED-A7DB76D13B4D}" srcOrd="0" destOrd="0" presId="urn:microsoft.com/office/officeart/2005/8/layout/funnel1"/>
    <dgm:cxn modelId="{D1D87F09-DBD6-4168-8DA9-B8B0CA717E54}" type="presParOf" srcId="{86FA53E6-9C18-4D39-B177-C6B003D7005B}" destId="{2EF3DFE9-06EC-4D58-AC8D-E0CC9850AB6C}" srcOrd="1" destOrd="0" presId="urn:microsoft.com/office/officeart/2005/8/layout/funnel1"/>
    <dgm:cxn modelId="{53064C65-7C03-478C-B799-D2092C0861AF}" type="presParOf" srcId="{86FA53E6-9C18-4D39-B177-C6B003D7005B}" destId="{A369324C-922C-480E-BD2D-5D86419F3CFC}" srcOrd="2" destOrd="0" presId="urn:microsoft.com/office/officeart/2005/8/layout/funnel1"/>
    <dgm:cxn modelId="{76ABC4FB-86DF-4973-9723-48261456B0D9}" type="presParOf" srcId="{86FA53E6-9C18-4D39-B177-C6B003D7005B}" destId="{5FE4874E-F84F-40DB-BDC1-6EB58BB73D64}" srcOrd="3" destOrd="0" presId="urn:microsoft.com/office/officeart/2005/8/layout/funnel1"/>
    <dgm:cxn modelId="{15C40CDF-09E1-43B4-99ED-76D4E5B87AD0}" type="presParOf" srcId="{86FA53E6-9C18-4D39-B177-C6B003D7005B}" destId="{C74419C5-9772-46F0-9513-C19B266275D8}" srcOrd="4" destOrd="0" presId="urn:microsoft.com/office/officeart/2005/8/layout/funnel1"/>
    <dgm:cxn modelId="{01A2A819-3E21-41E6-82B5-4AFC0186B0CE}" type="presParOf" srcId="{86FA53E6-9C18-4D39-B177-C6B003D7005B}" destId="{2FD06795-8F3F-43BE-AE85-5CC857B7B3A8}" srcOrd="5" destOrd="0" presId="urn:microsoft.com/office/officeart/2005/8/layout/funnel1"/>
    <dgm:cxn modelId="{C0DDB5A6-D15E-474A-BE69-0F9079399EA2}" type="presParOf" srcId="{86FA53E6-9C18-4D39-B177-C6B003D7005B}" destId="{D5DB1466-22FF-40E3-988F-C63FDE7500E1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D6FC396-7D22-4269-AC09-05AA1FA1A717}" type="doc">
      <dgm:prSet loTypeId="urn:microsoft.com/office/officeart/2005/8/layout/process1" loCatId="process" qsTypeId="urn:microsoft.com/office/officeart/2005/8/quickstyle/simple5" qsCatId="simple" csTypeId="urn:microsoft.com/office/officeart/2005/8/colors/accent1_2" csCatId="accent1" phldr="1"/>
      <dgm:spPr/>
    </dgm:pt>
    <dgm:pt modelId="{0CF9D2EA-F5CD-41CB-B1F2-3F7BF044931E}">
      <dgm:prSet phldrT="[Text]" custT="1"/>
      <dgm:spPr/>
      <dgm:t>
        <a:bodyPr/>
        <a:lstStyle/>
        <a:p>
          <a:r>
            <a:rPr lang="en-US" sz="1600" dirty="0" smtClean="0"/>
            <a:t>Present allocation options to departmental and IT exec leaders</a:t>
          </a:r>
          <a:endParaRPr lang="en-US" sz="1600" dirty="0"/>
        </a:p>
      </dgm:t>
    </dgm:pt>
    <dgm:pt modelId="{54E1A77C-ABCF-4989-98C6-522138BECAE9}" type="parTrans" cxnId="{451E5F5B-F735-4299-904E-0CE9C00C76A5}">
      <dgm:prSet/>
      <dgm:spPr/>
      <dgm:t>
        <a:bodyPr/>
        <a:lstStyle/>
        <a:p>
          <a:endParaRPr lang="en-US"/>
        </a:p>
      </dgm:t>
    </dgm:pt>
    <dgm:pt modelId="{F7BC6EEB-E838-42A5-A82B-3482EE3B7F3F}" type="sibTrans" cxnId="{451E5F5B-F735-4299-904E-0CE9C00C76A5}">
      <dgm:prSet/>
      <dgm:spPr>
        <a:noFill/>
      </dgm:spPr>
      <dgm:t>
        <a:bodyPr/>
        <a:lstStyle/>
        <a:p>
          <a:endParaRPr lang="en-US"/>
        </a:p>
      </dgm:t>
    </dgm:pt>
    <dgm:pt modelId="{ABB43A08-4FF0-48A0-B217-86D244E47E14}">
      <dgm:prSet phldrT="[Text]" custT="1"/>
      <dgm:spPr/>
      <dgm:t>
        <a:bodyPr/>
        <a:lstStyle/>
        <a:p>
          <a:r>
            <a:rPr lang="en-US" sz="1600" dirty="0" smtClean="0"/>
            <a:t>Met with stakeholders to explain governance process</a:t>
          </a:r>
          <a:endParaRPr lang="en-US" sz="1600" dirty="0"/>
        </a:p>
      </dgm:t>
    </dgm:pt>
    <dgm:pt modelId="{E4A5468C-42E9-446F-934A-B3489905C0CE}" type="parTrans" cxnId="{BB49D06E-F96E-4DBB-88F7-D596640E4AE4}">
      <dgm:prSet/>
      <dgm:spPr/>
      <dgm:t>
        <a:bodyPr/>
        <a:lstStyle/>
        <a:p>
          <a:endParaRPr lang="en-US"/>
        </a:p>
      </dgm:t>
    </dgm:pt>
    <dgm:pt modelId="{2EB1E05F-8C61-40DD-BF59-4A8D2D53C516}" type="sibTrans" cxnId="{BB49D06E-F96E-4DBB-88F7-D596640E4AE4}">
      <dgm:prSet/>
      <dgm:spPr/>
      <dgm:t>
        <a:bodyPr/>
        <a:lstStyle/>
        <a:p>
          <a:endParaRPr lang="en-US"/>
        </a:p>
      </dgm:t>
    </dgm:pt>
    <dgm:pt modelId="{1F7E7FDE-E83A-4FAA-A5CA-0A2D97FE4009}">
      <dgm:prSet phldrT="[Text]" custT="1"/>
      <dgm:spPr/>
      <dgm:t>
        <a:bodyPr/>
        <a:lstStyle/>
        <a:p>
          <a:r>
            <a:rPr lang="en-US" sz="1600" dirty="0" smtClean="0"/>
            <a:t>Present content options and recommendations to Dept Leaders  and then IT exec leaders</a:t>
          </a:r>
          <a:endParaRPr lang="en-US" sz="1600" dirty="0"/>
        </a:p>
      </dgm:t>
    </dgm:pt>
    <dgm:pt modelId="{44FD42BA-938D-4F6F-9729-FBC69FBC0C50}" type="sibTrans" cxnId="{15322C00-4B1B-4265-A782-D6A22EE372AF}">
      <dgm:prSet/>
      <dgm:spPr>
        <a:noFill/>
      </dgm:spPr>
      <dgm:t>
        <a:bodyPr/>
        <a:lstStyle/>
        <a:p>
          <a:endParaRPr lang="en-US"/>
        </a:p>
      </dgm:t>
    </dgm:pt>
    <dgm:pt modelId="{7BA9F121-B8BF-4CD1-AED3-DED6BF353A52}" type="parTrans" cxnId="{15322C00-4B1B-4265-A782-D6A22EE372AF}">
      <dgm:prSet/>
      <dgm:spPr/>
      <dgm:t>
        <a:bodyPr/>
        <a:lstStyle/>
        <a:p>
          <a:endParaRPr lang="en-US"/>
        </a:p>
      </dgm:t>
    </dgm:pt>
    <dgm:pt modelId="{2D555305-8CCE-41C4-9BE5-B12EF16D4BA7}" type="pres">
      <dgm:prSet presAssocID="{7D6FC396-7D22-4269-AC09-05AA1FA1A717}" presName="Name0" presStyleCnt="0">
        <dgm:presLayoutVars>
          <dgm:dir/>
          <dgm:resizeHandles val="exact"/>
        </dgm:presLayoutVars>
      </dgm:prSet>
      <dgm:spPr/>
    </dgm:pt>
    <dgm:pt modelId="{07A1231F-D2D5-489D-BB2A-8D232BFD3DB1}" type="pres">
      <dgm:prSet presAssocID="{1F7E7FDE-E83A-4FAA-A5CA-0A2D97FE4009}" presName="node" presStyleLbl="node1" presStyleIdx="0" presStyleCnt="3" custAng="0" custScaleX="174104" custScaleY="97800" custLinFactNeighborX="-14713" custLinFactNeighborY="9780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ADA77E38-C10C-41B9-B420-1EE3439E84A6}" type="pres">
      <dgm:prSet presAssocID="{44FD42BA-938D-4F6F-9729-FBC69FBC0C50}" presName="sibTrans" presStyleLbl="sibTrans2D1" presStyleIdx="0" presStyleCnt="2"/>
      <dgm:spPr>
        <a:prstGeom prst="upArrow">
          <a:avLst/>
        </a:prstGeom>
      </dgm:spPr>
      <dgm:t>
        <a:bodyPr/>
        <a:lstStyle/>
        <a:p>
          <a:endParaRPr lang="en-US"/>
        </a:p>
      </dgm:t>
    </dgm:pt>
    <dgm:pt modelId="{F123FDCE-36A0-4BFC-B393-B989690CAA05}" type="pres">
      <dgm:prSet presAssocID="{44FD42BA-938D-4F6F-9729-FBC69FBC0C50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1ADF824B-A5B9-4AD0-8B32-75E742A4025A}" type="pres">
      <dgm:prSet presAssocID="{0CF9D2EA-F5CD-41CB-B1F2-3F7BF044931E}" presName="node" presStyleLbl="node1" presStyleIdx="1" presStyleCnt="3" custScaleX="120303" custLinFactNeighborY="7245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E7180CA9-A49B-435A-AC04-6697E5716C93}" type="pres">
      <dgm:prSet presAssocID="{F7BC6EEB-E838-42A5-A82B-3482EE3B7F3F}" presName="sibTrans" presStyleLbl="sibTrans2D1" presStyleIdx="1" presStyleCnt="2"/>
      <dgm:spPr>
        <a:prstGeom prst="upArrow">
          <a:avLst/>
        </a:prstGeom>
      </dgm:spPr>
      <dgm:t>
        <a:bodyPr/>
        <a:lstStyle/>
        <a:p>
          <a:endParaRPr lang="en-US"/>
        </a:p>
      </dgm:t>
    </dgm:pt>
    <dgm:pt modelId="{6774D359-1CFD-458C-B36F-0DE3CCC1F303}" type="pres">
      <dgm:prSet presAssocID="{F7BC6EEB-E838-42A5-A82B-3482EE3B7F3F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5D3DE020-6567-4F2C-BA18-28C5918EDD47}" type="pres">
      <dgm:prSet presAssocID="{ABB43A08-4FF0-48A0-B217-86D244E47E14}" presName="node" presStyleLbl="node1" presStyleIdx="2" presStyleCnt="3" custScaleX="112545" custLinFactNeighborY="12016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</dgm:ptLst>
  <dgm:cxnLst>
    <dgm:cxn modelId="{BB49D06E-F96E-4DBB-88F7-D596640E4AE4}" srcId="{7D6FC396-7D22-4269-AC09-05AA1FA1A717}" destId="{ABB43A08-4FF0-48A0-B217-86D244E47E14}" srcOrd="2" destOrd="0" parTransId="{E4A5468C-42E9-446F-934A-B3489905C0CE}" sibTransId="{2EB1E05F-8C61-40DD-BF59-4A8D2D53C516}"/>
    <dgm:cxn modelId="{451E5F5B-F735-4299-904E-0CE9C00C76A5}" srcId="{7D6FC396-7D22-4269-AC09-05AA1FA1A717}" destId="{0CF9D2EA-F5CD-41CB-B1F2-3F7BF044931E}" srcOrd="1" destOrd="0" parTransId="{54E1A77C-ABCF-4989-98C6-522138BECAE9}" sibTransId="{F7BC6EEB-E838-42A5-A82B-3482EE3B7F3F}"/>
    <dgm:cxn modelId="{79113344-EC50-4E9A-919C-B585C5F47BB8}" type="presOf" srcId="{F7BC6EEB-E838-42A5-A82B-3482EE3B7F3F}" destId="{6774D359-1CFD-458C-B36F-0DE3CCC1F303}" srcOrd="1" destOrd="0" presId="urn:microsoft.com/office/officeart/2005/8/layout/process1"/>
    <dgm:cxn modelId="{FB45F6F3-59C2-455A-AC4A-E0A46D939318}" type="presOf" srcId="{0CF9D2EA-F5CD-41CB-B1F2-3F7BF044931E}" destId="{1ADF824B-A5B9-4AD0-8B32-75E742A4025A}" srcOrd="0" destOrd="0" presId="urn:microsoft.com/office/officeart/2005/8/layout/process1"/>
    <dgm:cxn modelId="{B3B62057-F99E-42C4-A414-8D899E52BB74}" type="presOf" srcId="{44FD42BA-938D-4F6F-9729-FBC69FBC0C50}" destId="{ADA77E38-C10C-41B9-B420-1EE3439E84A6}" srcOrd="0" destOrd="0" presId="urn:microsoft.com/office/officeart/2005/8/layout/process1"/>
    <dgm:cxn modelId="{1A72C53A-3DF2-4503-99E1-59644EFAC0B0}" type="presOf" srcId="{F7BC6EEB-E838-42A5-A82B-3482EE3B7F3F}" destId="{E7180CA9-A49B-435A-AC04-6697E5716C93}" srcOrd="0" destOrd="0" presId="urn:microsoft.com/office/officeart/2005/8/layout/process1"/>
    <dgm:cxn modelId="{C5E8AA76-D853-418F-942E-A76BD431595D}" type="presOf" srcId="{7D6FC396-7D22-4269-AC09-05AA1FA1A717}" destId="{2D555305-8CCE-41C4-9BE5-B12EF16D4BA7}" srcOrd="0" destOrd="0" presId="urn:microsoft.com/office/officeart/2005/8/layout/process1"/>
    <dgm:cxn modelId="{31806F7A-A7D0-4353-9F28-481DBA3595EC}" type="presOf" srcId="{ABB43A08-4FF0-48A0-B217-86D244E47E14}" destId="{5D3DE020-6567-4F2C-BA18-28C5918EDD47}" srcOrd="0" destOrd="0" presId="urn:microsoft.com/office/officeart/2005/8/layout/process1"/>
    <dgm:cxn modelId="{AA128EED-6EE9-46C3-9571-AA226B70DE7D}" type="presOf" srcId="{44FD42BA-938D-4F6F-9729-FBC69FBC0C50}" destId="{F123FDCE-36A0-4BFC-B393-B989690CAA05}" srcOrd="1" destOrd="0" presId="urn:microsoft.com/office/officeart/2005/8/layout/process1"/>
    <dgm:cxn modelId="{ACB17829-9F29-4713-B99A-B3F6A6E6583B}" type="presOf" srcId="{1F7E7FDE-E83A-4FAA-A5CA-0A2D97FE4009}" destId="{07A1231F-D2D5-489D-BB2A-8D232BFD3DB1}" srcOrd="0" destOrd="0" presId="urn:microsoft.com/office/officeart/2005/8/layout/process1"/>
    <dgm:cxn modelId="{15322C00-4B1B-4265-A782-D6A22EE372AF}" srcId="{7D6FC396-7D22-4269-AC09-05AA1FA1A717}" destId="{1F7E7FDE-E83A-4FAA-A5CA-0A2D97FE4009}" srcOrd="0" destOrd="0" parTransId="{7BA9F121-B8BF-4CD1-AED3-DED6BF353A52}" sibTransId="{44FD42BA-938D-4F6F-9729-FBC69FBC0C50}"/>
    <dgm:cxn modelId="{AC8E2AC1-6644-4F16-AA8E-5B360342CA6F}" type="presParOf" srcId="{2D555305-8CCE-41C4-9BE5-B12EF16D4BA7}" destId="{07A1231F-D2D5-489D-BB2A-8D232BFD3DB1}" srcOrd="0" destOrd="0" presId="urn:microsoft.com/office/officeart/2005/8/layout/process1"/>
    <dgm:cxn modelId="{A31FDD38-F493-4396-B1F5-50DBA16D8FF1}" type="presParOf" srcId="{2D555305-8CCE-41C4-9BE5-B12EF16D4BA7}" destId="{ADA77E38-C10C-41B9-B420-1EE3439E84A6}" srcOrd="1" destOrd="0" presId="urn:microsoft.com/office/officeart/2005/8/layout/process1"/>
    <dgm:cxn modelId="{55D78B1E-6C6C-4E5A-AA29-5BAC5EDCBADD}" type="presParOf" srcId="{ADA77E38-C10C-41B9-B420-1EE3439E84A6}" destId="{F123FDCE-36A0-4BFC-B393-B989690CAA05}" srcOrd="0" destOrd="0" presId="urn:microsoft.com/office/officeart/2005/8/layout/process1"/>
    <dgm:cxn modelId="{5365680B-C39F-4D30-9414-C5898FC0246C}" type="presParOf" srcId="{2D555305-8CCE-41C4-9BE5-B12EF16D4BA7}" destId="{1ADF824B-A5B9-4AD0-8B32-75E742A4025A}" srcOrd="2" destOrd="0" presId="urn:microsoft.com/office/officeart/2005/8/layout/process1"/>
    <dgm:cxn modelId="{138A6FB3-C542-4D39-BFA0-C45421E17E96}" type="presParOf" srcId="{2D555305-8CCE-41C4-9BE5-B12EF16D4BA7}" destId="{E7180CA9-A49B-435A-AC04-6697E5716C93}" srcOrd="3" destOrd="0" presId="urn:microsoft.com/office/officeart/2005/8/layout/process1"/>
    <dgm:cxn modelId="{5CB231AA-AC55-4F43-B55D-CC9E6B04C207}" type="presParOf" srcId="{E7180CA9-A49B-435A-AC04-6697E5716C93}" destId="{6774D359-1CFD-458C-B36F-0DE3CCC1F303}" srcOrd="0" destOrd="0" presId="urn:microsoft.com/office/officeart/2005/8/layout/process1"/>
    <dgm:cxn modelId="{F0CD6BB3-EC0B-45D1-9529-48F5FE8E42C2}" type="presParOf" srcId="{2D555305-8CCE-41C4-9BE5-B12EF16D4BA7}" destId="{5D3DE020-6567-4F2C-BA18-28C5918EDD47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5453712-B253-4F7D-8039-41A0F6347D15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D90F5A4E-B95A-4085-8FFE-11FCD2DFC9E6}">
      <dgm:prSet custT="1"/>
      <dgm:spPr/>
      <dgm:t>
        <a:bodyPr/>
        <a:lstStyle/>
        <a:p>
          <a:r>
            <a:rPr lang="en-US" sz="1800" dirty="0" smtClean="0"/>
            <a:t>2/11 – 6/11</a:t>
          </a:r>
          <a:endParaRPr lang="en-US" sz="1800" dirty="0"/>
        </a:p>
      </dgm:t>
    </dgm:pt>
    <dgm:pt modelId="{2BA0E89F-7D65-4215-B729-CE2F323C7AF5}" type="parTrans" cxnId="{DAD66575-A946-4537-B23B-AE95C20AA996}">
      <dgm:prSet/>
      <dgm:spPr/>
      <dgm:t>
        <a:bodyPr/>
        <a:lstStyle/>
        <a:p>
          <a:endParaRPr lang="en-US"/>
        </a:p>
      </dgm:t>
    </dgm:pt>
    <dgm:pt modelId="{0E1AD8DE-E226-47CA-9A41-2288983D872E}" type="sibTrans" cxnId="{DAD66575-A946-4537-B23B-AE95C20AA996}">
      <dgm:prSet/>
      <dgm:spPr/>
      <dgm:t>
        <a:bodyPr/>
        <a:lstStyle/>
        <a:p>
          <a:endParaRPr lang="en-US"/>
        </a:p>
      </dgm:t>
    </dgm:pt>
    <dgm:pt modelId="{4A0D5DE8-2B9F-4B39-AB2E-A6EBBF67C4C3}">
      <dgm:prSet custT="1"/>
      <dgm:spPr/>
      <dgm:t>
        <a:bodyPr/>
        <a:lstStyle/>
        <a:p>
          <a:r>
            <a:rPr lang="en-US" sz="1800" dirty="0" smtClean="0"/>
            <a:t>7/11</a:t>
          </a:r>
          <a:endParaRPr lang="en-US" sz="1800" dirty="0"/>
        </a:p>
      </dgm:t>
    </dgm:pt>
    <dgm:pt modelId="{AF0374DE-9AE6-41FD-AC50-C3930389BC67}" type="parTrans" cxnId="{AD954248-6532-416E-A403-B51BACF29CA2}">
      <dgm:prSet/>
      <dgm:spPr/>
      <dgm:t>
        <a:bodyPr/>
        <a:lstStyle/>
        <a:p>
          <a:endParaRPr lang="en-US"/>
        </a:p>
      </dgm:t>
    </dgm:pt>
    <dgm:pt modelId="{02826F81-78FF-40E4-9ADD-6A926F89A8DF}" type="sibTrans" cxnId="{AD954248-6532-416E-A403-B51BACF29CA2}">
      <dgm:prSet/>
      <dgm:spPr/>
      <dgm:t>
        <a:bodyPr/>
        <a:lstStyle/>
        <a:p>
          <a:endParaRPr lang="en-US"/>
        </a:p>
      </dgm:t>
    </dgm:pt>
    <dgm:pt modelId="{C70460E0-DAF1-452B-B44E-4FD6DAFF7A42}">
      <dgm:prSet custT="1"/>
      <dgm:spPr/>
      <dgm:t>
        <a:bodyPr/>
        <a:lstStyle/>
        <a:p>
          <a:r>
            <a:rPr lang="en-US" sz="1800" dirty="0" smtClean="0"/>
            <a:t>12/11</a:t>
          </a:r>
          <a:endParaRPr lang="en-US" sz="1800" dirty="0"/>
        </a:p>
      </dgm:t>
    </dgm:pt>
    <dgm:pt modelId="{2F09E1F7-FC53-4AB8-95D0-EFDEE653CFB1}" type="parTrans" cxnId="{D7AE9EB0-76A4-44FB-89DE-4F2DAB21980E}">
      <dgm:prSet/>
      <dgm:spPr/>
      <dgm:t>
        <a:bodyPr/>
        <a:lstStyle/>
        <a:p>
          <a:endParaRPr lang="en-US"/>
        </a:p>
      </dgm:t>
    </dgm:pt>
    <dgm:pt modelId="{0D881098-C22C-4343-A451-2175E5CD4F74}" type="sibTrans" cxnId="{D7AE9EB0-76A4-44FB-89DE-4F2DAB21980E}">
      <dgm:prSet/>
      <dgm:spPr/>
      <dgm:t>
        <a:bodyPr/>
        <a:lstStyle/>
        <a:p>
          <a:endParaRPr lang="en-US"/>
        </a:p>
      </dgm:t>
    </dgm:pt>
    <dgm:pt modelId="{58C8392F-BF70-4DE9-B562-8A03E498A6EE}">
      <dgm:prSet custT="1"/>
      <dgm:spPr/>
      <dgm:t>
        <a:bodyPr/>
        <a:lstStyle/>
        <a:p>
          <a:r>
            <a:rPr lang="en-US" sz="1800" dirty="0" smtClean="0"/>
            <a:t>3/12</a:t>
          </a:r>
          <a:endParaRPr lang="en-US" sz="1800" dirty="0"/>
        </a:p>
      </dgm:t>
    </dgm:pt>
    <dgm:pt modelId="{102D6D4B-AAFD-4BE9-B6C8-4CD25CE4687C}" type="parTrans" cxnId="{84202537-DF3D-4BD1-B476-781293B351A7}">
      <dgm:prSet/>
      <dgm:spPr/>
      <dgm:t>
        <a:bodyPr/>
        <a:lstStyle/>
        <a:p>
          <a:endParaRPr lang="en-US"/>
        </a:p>
      </dgm:t>
    </dgm:pt>
    <dgm:pt modelId="{F4123111-486E-417C-A6D2-0FB70306BB42}" type="sibTrans" cxnId="{84202537-DF3D-4BD1-B476-781293B351A7}">
      <dgm:prSet/>
      <dgm:spPr/>
      <dgm:t>
        <a:bodyPr/>
        <a:lstStyle/>
        <a:p>
          <a:endParaRPr lang="en-US"/>
        </a:p>
      </dgm:t>
    </dgm:pt>
    <dgm:pt modelId="{80860FC8-39AD-4423-BCC1-1368ECB085D0}">
      <dgm:prSet custT="1"/>
      <dgm:spPr/>
      <dgm:t>
        <a:bodyPr/>
        <a:lstStyle/>
        <a:p>
          <a:r>
            <a:rPr lang="en-US" sz="1800" dirty="0" smtClean="0"/>
            <a:t>8/12</a:t>
          </a:r>
          <a:endParaRPr lang="en-US" sz="1800" dirty="0"/>
        </a:p>
      </dgm:t>
    </dgm:pt>
    <dgm:pt modelId="{2F375BCF-6F4B-4470-A729-1FB92615492B}" type="parTrans" cxnId="{0764D389-0CCF-4C09-AF37-4E633517FF3D}">
      <dgm:prSet/>
      <dgm:spPr/>
      <dgm:t>
        <a:bodyPr/>
        <a:lstStyle/>
        <a:p>
          <a:endParaRPr lang="en-US"/>
        </a:p>
      </dgm:t>
    </dgm:pt>
    <dgm:pt modelId="{DF9C3955-76B5-4881-80F7-7BA5529F7BA2}" type="sibTrans" cxnId="{0764D389-0CCF-4C09-AF37-4E633517FF3D}">
      <dgm:prSet/>
      <dgm:spPr/>
      <dgm:t>
        <a:bodyPr/>
        <a:lstStyle/>
        <a:p>
          <a:endParaRPr lang="en-US"/>
        </a:p>
      </dgm:t>
    </dgm:pt>
    <dgm:pt modelId="{A575C1FE-22F8-4D1B-8287-781178D88B5B}">
      <dgm:prSet custT="1"/>
      <dgm:spPr/>
      <dgm:t>
        <a:bodyPr/>
        <a:lstStyle/>
        <a:p>
          <a:r>
            <a:rPr lang="en-US" sz="1800" dirty="0" smtClean="0"/>
            <a:t>8/12</a:t>
          </a:r>
          <a:endParaRPr lang="en-US" sz="1800" dirty="0"/>
        </a:p>
      </dgm:t>
    </dgm:pt>
    <dgm:pt modelId="{17C4F3A0-6BEB-4916-AC63-DF020FD05210}" type="parTrans" cxnId="{C9CE5EE6-F31E-47F4-978B-C7545E19D5B3}">
      <dgm:prSet/>
      <dgm:spPr/>
      <dgm:t>
        <a:bodyPr/>
        <a:lstStyle/>
        <a:p>
          <a:endParaRPr lang="en-US"/>
        </a:p>
      </dgm:t>
    </dgm:pt>
    <dgm:pt modelId="{5A0E9BFE-B2B1-4487-93ED-54FB46E734CE}" type="sibTrans" cxnId="{C9CE5EE6-F31E-47F4-978B-C7545E19D5B3}">
      <dgm:prSet/>
      <dgm:spPr/>
      <dgm:t>
        <a:bodyPr/>
        <a:lstStyle/>
        <a:p>
          <a:endParaRPr lang="en-US"/>
        </a:p>
      </dgm:t>
    </dgm:pt>
    <dgm:pt modelId="{BB5180AE-71F1-41DB-BA97-FEFF0FFD67D2}">
      <dgm:prSet custT="1"/>
      <dgm:spPr/>
      <dgm:t>
        <a:bodyPr/>
        <a:lstStyle/>
        <a:p>
          <a:r>
            <a:rPr lang="en-US" sz="1800" dirty="0" smtClean="0"/>
            <a:t>9/12</a:t>
          </a:r>
          <a:endParaRPr lang="en-US" sz="1800" dirty="0"/>
        </a:p>
      </dgm:t>
    </dgm:pt>
    <dgm:pt modelId="{A0AD7E0F-FAF0-4815-A798-C10AD3666983}" type="parTrans" cxnId="{9059ACFB-32CF-43A1-A874-D1FC645DFECB}">
      <dgm:prSet/>
      <dgm:spPr/>
      <dgm:t>
        <a:bodyPr/>
        <a:lstStyle/>
        <a:p>
          <a:endParaRPr lang="en-US"/>
        </a:p>
      </dgm:t>
    </dgm:pt>
    <dgm:pt modelId="{0FC258DB-FCF0-4B23-A810-AE6F0B3F4050}" type="sibTrans" cxnId="{9059ACFB-32CF-43A1-A874-D1FC645DFECB}">
      <dgm:prSet/>
      <dgm:spPr/>
      <dgm:t>
        <a:bodyPr/>
        <a:lstStyle/>
        <a:p>
          <a:endParaRPr lang="en-US"/>
        </a:p>
      </dgm:t>
    </dgm:pt>
    <dgm:pt modelId="{AA4043DC-4B43-4E4B-AAB2-8C714724B646}" type="pres">
      <dgm:prSet presAssocID="{15453712-B253-4F7D-8039-41A0F6347D15}" presName="Name0" presStyleCnt="0">
        <dgm:presLayoutVars>
          <dgm:dir/>
          <dgm:resizeHandles val="exact"/>
        </dgm:presLayoutVars>
      </dgm:prSet>
      <dgm:spPr/>
    </dgm:pt>
    <dgm:pt modelId="{648589DD-1D06-4883-8392-D9304D15A2EC}" type="pres">
      <dgm:prSet presAssocID="{15453712-B253-4F7D-8039-41A0F6347D15}" presName="arrow" presStyleLbl="bgShp" presStyleIdx="0" presStyleCnt="1"/>
      <dgm:spPr/>
    </dgm:pt>
    <dgm:pt modelId="{CAC39D98-17CF-4430-A500-EBE89A90338E}" type="pres">
      <dgm:prSet presAssocID="{15453712-B253-4F7D-8039-41A0F6347D15}" presName="points" presStyleCnt="0"/>
      <dgm:spPr/>
    </dgm:pt>
    <dgm:pt modelId="{BEF5A5D2-DC07-42FD-A9C1-10C4ABD803A7}" type="pres">
      <dgm:prSet presAssocID="{D90F5A4E-B95A-4085-8FFE-11FCD2DFC9E6}" presName="compositeA" presStyleCnt="0"/>
      <dgm:spPr/>
    </dgm:pt>
    <dgm:pt modelId="{27D1BC09-33FF-48CD-AA46-CCB057775B9B}" type="pres">
      <dgm:prSet presAssocID="{D90F5A4E-B95A-4085-8FFE-11FCD2DFC9E6}" presName="textA" presStyleLbl="revTx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394900-DBF8-4020-8E46-F288061E54C3}" type="pres">
      <dgm:prSet presAssocID="{D90F5A4E-B95A-4085-8FFE-11FCD2DFC9E6}" presName="circleA" presStyleLbl="node1" presStyleIdx="0" presStyleCnt="7"/>
      <dgm:spPr/>
    </dgm:pt>
    <dgm:pt modelId="{E0B92C6D-48FD-4683-AE93-8FBFB479ADDC}" type="pres">
      <dgm:prSet presAssocID="{D90F5A4E-B95A-4085-8FFE-11FCD2DFC9E6}" presName="spaceA" presStyleCnt="0"/>
      <dgm:spPr/>
    </dgm:pt>
    <dgm:pt modelId="{768A3BC9-C53A-4DF1-A697-B35F5AF8CF67}" type="pres">
      <dgm:prSet presAssocID="{0E1AD8DE-E226-47CA-9A41-2288983D872E}" presName="space" presStyleCnt="0"/>
      <dgm:spPr/>
    </dgm:pt>
    <dgm:pt modelId="{7769DA66-5192-4389-871C-36FC407B08BC}" type="pres">
      <dgm:prSet presAssocID="{4A0D5DE8-2B9F-4B39-AB2E-A6EBBF67C4C3}" presName="compositeB" presStyleCnt="0"/>
      <dgm:spPr/>
    </dgm:pt>
    <dgm:pt modelId="{6448F495-7DAF-4DCE-A635-C0E412E0A381}" type="pres">
      <dgm:prSet presAssocID="{4A0D5DE8-2B9F-4B39-AB2E-A6EBBF67C4C3}" presName="textB" presStyleLbl="revTx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15B8E6-DEAF-40C7-AD97-1C44124EAF01}" type="pres">
      <dgm:prSet presAssocID="{4A0D5DE8-2B9F-4B39-AB2E-A6EBBF67C4C3}" presName="circleB" presStyleLbl="node1" presStyleIdx="1" presStyleCnt="7"/>
      <dgm:spPr/>
    </dgm:pt>
    <dgm:pt modelId="{F02A4D46-8534-4CA8-8E51-0FB818F9FF65}" type="pres">
      <dgm:prSet presAssocID="{4A0D5DE8-2B9F-4B39-AB2E-A6EBBF67C4C3}" presName="spaceB" presStyleCnt="0"/>
      <dgm:spPr/>
    </dgm:pt>
    <dgm:pt modelId="{193EA276-EE81-4656-AEC6-2A361131D8AE}" type="pres">
      <dgm:prSet presAssocID="{02826F81-78FF-40E4-9ADD-6A926F89A8DF}" presName="space" presStyleCnt="0"/>
      <dgm:spPr/>
    </dgm:pt>
    <dgm:pt modelId="{DC710A8D-8E5B-4452-BB90-6F4F04B926D1}" type="pres">
      <dgm:prSet presAssocID="{C70460E0-DAF1-452B-B44E-4FD6DAFF7A42}" presName="compositeA" presStyleCnt="0"/>
      <dgm:spPr/>
    </dgm:pt>
    <dgm:pt modelId="{4129833D-3986-445E-8477-29DE116627D1}" type="pres">
      <dgm:prSet presAssocID="{C70460E0-DAF1-452B-B44E-4FD6DAFF7A42}" presName="textA" presStyleLbl="revTx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8755AE-F3E0-460E-A88F-0EB3D556DD25}" type="pres">
      <dgm:prSet presAssocID="{C70460E0-DAF1-452B-B44E-4FD6DAFF7A42}" presName="circleA" presStyleLbl="node1" presStyleIdx="2" presStyleCnt="7"/>
      <dgm:spPr/>
    </dgm:pt>
    <dgm:pt modelId="{F5D0494E-6C3F-48DF-B356-40314713D724}" type="pres">
      <dgm:prSet presAssocID="{C70460E0-DAF1-452B-B44E-4FD6DAFF7A42}" presName="spaceA" presStyleCnt="0"/>
      <dgm:spPr/>
    </dgm:pt>
    <dgm:pt modelId="{99835D3B-EC18-47FD-8524-8C2A74095C24}" type="pres">
      <dgm:prSet presAssocID="{0D881098-C22C-4343-A451-2175E5CD4F74}" presName="space" presStyleCnt="0"/>
      <dgm:spPr/>
    </dgm:pt>
    <dgm:pt modelId="{BE513E5F-9752-4AD1-935E-0CD6DD3D3180}" type="pres">
      <dgm:prSet presAssocID="{58C8392F-BF70-4DE9-B562-8A03E498A6EE}" presName="compositeB" presStyleCnt="0"/>
      <dgm:spPr/>
    </dgm:pt>
    <dgm:pt modelId="{52C06637-3918-4527-9708-7BB6B0CE252B}" type="pres">
      <dgm:prSet presAssocID="{58C8392F-BF70-4DE9-B562-8A03E498A6EE}" presName="textB" presStyleLbl="revTx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582F6F-4D67-48A7-A748-2902BEE0DAD4}" type="pres">
      <dgm:prSet presAssocID="{58C8392F-BF70-4DE9-B562-8A03E498A6EE}" presName="circleB" presStyleLbl="node1" presStyleIdx="3" presStyleCnt="7"/>
      <dgm:spPr/>
    </dgm:pt>
    <dgm:pt modelId="{1289CA69-2E32-4754-95A6-DDAE2B2BF6B9}" type="pres">
      <dgm:prSet presAssocID="{58C8392F-BF70-4DE9-B562-8A03E498A6EE}" presName="spaceB" presStyleCnt="0"/>
      <dgm:spPr/>
    </dgm:pt>
    <dgm:pt modelId="{A46EC041-7815-4819-8C84-0BE1B3C2DBDC}" type="pres">
      <dgm:prSet presAssocID="{F4123111-486E-417C-A6D2-0FB70306BB42}" presName="space" presStyleCnt="0"/>
      <dgm:spPr/>
    </dgm:pt>
    <dgm:pt modelId="{8561BD6C-22F7-453F-B288-4A1681849B58}" type="pres">
      <dgm:prSet presAssocID="{80860FC8-39AD-4423-BCC1-1368ECB085D0}" presName="compositeA" presStyleCnt="0"/>
      <dgm:spPr/>
    </dgm:pt>
    <dgm:pt modelId="{6D495396-81B3-4263-9C68-FAAF43B56205}" type="pres">
      <dgm:prSet presAssocID="{80860FC8-39AD-4423-BCC1-1368ECB085D0}" presName="textA" presStyleLbl="revTx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1C6B01-D113-4810-A8DE-D29C22A5FA60}" type="pres">
      <dgm:prSet presAssocID="{80860FC8-39AD-4423-BCC1-1368ECB085D0}" presName="circleA" presStyleLbl="node1" presStyleIdx="4" presStyleCnt="7"/>
      <dgm:spPr/>
    </dgm:pt>
    <dgm:pt modelId="{80B17371-8414-4952-B11E-EB89187E4CD3}" type="pres">
      <dgm:prSet presAssocID="{80860FC8-39AD-4423-BCC1-1368ECB085D0}" presName="spaceA" presStyleCnt="0"/>
      <dgm:spPr/>
    </dgm:pt>
    <dgm:pt modelId="{6AB95FE8-A1FA-41D3-85B4-5E79AC07EB7F}" type="pres">
      <dgm:prSet presAssocID="{DF9C3955-76B5-4881-80F7-7BA5529F7BA2}" presName="space" presStyleCnt="0"/>
      <dgm:spPr/>
    </dgm:pt>
    <dgm:pt modelId="{D621E7B3-DB7C-420B-8EDA-98077E054CC8}" type="pres">
      <dgm:prSet presAssocID="{A575C1FE-22F8-4D1B-8287-781178D88B5B}" presName="compositeB" presStyleCnt="0"/>
      <dgm:spPr/>
    </dgm:pt>
    <dgm:pt modelId="{F2C83B11-B6E5-4F55-9945-5FDD6DACD4CA}" type="pres">
      <dgm:prSet presAssocID="{A575C1FE-22F8-4D1B-8287-781178D88B5B}" presName="textB" presStyleLbl="revTx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718B94-15BB-4B6F-BCB7-AD89FE5AD7EC}" type="pres">
      <dgm:prSet presAssocID="{A575C1FE-22F8-4D1B-8287-781178D88B5B}" presName="circleB" presStyleLbl="node1" presStyleIdx="5" presStyleCnt="7"/>
      <dgm:spPr/>
    </dgm:pt>
    <dgm:pt modelId="{038EA6D7-466A-4BBE-8FA6-0F4E7C7A62C5}" type="pres">
      <dgm:prSet presAssocID="{A575C1FE-22F8-4D1B-8287-781178D88B5B}" presName="spaceB" presStyleCnt="0"/>
      <dgm:spPr/>
    </dgm:pt>
    <dgm:pt modelId="{2BE461A0-7B14-4333-9257-E39FA3A5E361}" type="pres">
      <dgm:prSet presAssocID="{5A0E9BFE-B2B1-4487-93ED-54FB46E734CE}" presName="space" presStyleCnt="0"/>
      <dgm:spPr/>
    </dgm:pt>
    <dgm:pt modelId="{08A94F15-8EDF-4DF4-974E-380FC4CF1C85}" type="pres">
      <dgm:prSet presAssocID="{BB5180AE-71F1-41DB-BA97-FEFF0FFD67D2}" presName="compositeA" presStyleCnt="0"/>
      <dgm:spPr/>
    </dgm:pt>
    <dgm:pt modelId="{7BFDE4B5-BD78-4E05-AEF5-826DD036CB70}" type="pres">
      <dgm:prSet presAssocID="{BB5180AE-71F1-41DB-BA97-FEFF0FFD67D2}" presName="textA" presStyleLbl="revTx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DF2505-73D8-43DA-A475-FD5FCC32853C}" type="pres">
      <dgm:prSet presAssocID="{BB5180AE-71F1-41DB-BA97-FEFF0FFD67D2}" presName="circleA" presStyleLbl="node1" presStyleIdx="6" presStyleCnt="7"/>
      <dgm:spPr/>
    </dgm:pt>
    <dgm:pt modelId="{D2E8F8AA-B637-45EC-B828-C8AEC0B395D8}" type="pres">
      <dgm:prSet presAssocID="{BB5180AE-71F1-41DB-BA97-FEFF0FFD67D2}" presName="spaceA" presStyleCnt="0"/>
      <dgm:spPr/>
    </dgm:pt>
  </dgm:ptLst>
  <dgm:cxnLst>
    <dgm:cxn modelId="{C0406681-F7B0-4E90-A881-131EB26B1BA7}" type="presOf" srcId="{4A0D5DE8-2B9F-4B39-AB2E-A6EBBF67C4C3}" destId="{6448F495-7DAF-4DCE-A635-C0E412E0A381}" srcOrd="0" destOrd="0" presId="urn:microsoft.com/office/officeart/2005/8/layout/hProcess11"/>
    <dgm:cxn modelId="{D7AE9EB0-76A4-44FB-89DE-4F2DAB21980E}" srcId="{15453712-B253-4F7D-8039-41A0F6347D15}" destId="{C70460E0-DAF1-452B-B44E-4FD6DAFF7A42}" srcOrd="2" destOrd="0" parTransId="{2F09E1F7-FC53-4AB8-95D0-EFDEE653CFB1}" sibTransId="{0D881098-C22C-4343-A451-2175E5CD4F74}"/>
    <dgm:cxn modelId="{64DA404A-4171-4795-A830-E753B4A66E8C}" type="presOf" srcId="{15453712-B253-4F7D-8039-41A0F6347D15}" destId="{AA4043DC-4B43-4E4B-AAB2-8C714724B646}" srcOrd="0" destOrd="0" presId="urn:microsoft.com/office/officeart/2005/8/layout/hProcess11"/>
    <dgm:cxn modelId="{32A90DB5-656B-43E1-B191-A72FEDCAAF7B}" type="presOf" srcId="{58C8392F-BF70-4DE9-B562-8A03E498A6EE}" destId="{52C06637-3918-4527-9708-7BB6B0CE252B}" srcOrd="0" destOrd="0" presId="urn:microsoft.com/office/officeart/2005/8/layout/hProcess11"/>
    <dgm:cxn modelId="{9059ACFB-32CF-43A1-A874-D1FC645DFECB}" srcId="{15453712-B253-4F7D-8039-41A0F6347D15}" destId="{BB5180AE-71F1-41DB-BA97-FEFF0FFD67D2}" srcOrd="6" destOrd="0" parTransId="{A0AD7E0F-FAF0-4815-A798-C10AD3666983}" sibTransId="{0FC258DB-FCF0-4B23-A810-AE6F0B3F4050}"/>
    <dgm:cxn modelId="{FA69F26E-7146-40AB-9652-8AADA5CE8366}" type="presOf" srcId="{80860FC8-39AD-4423-BCC1-1368ECB085D0}" destId="{6D495396-81B3-4263-9C68-FAAF43B56205}" srcOrd="0" destOrd="0" presId="urn:microsoft.com/office/officeart/2005/8/layout/hProcess11"/>
    <dgm:cxn modelId="{B236188A-5AF7-4C21-912F-1AC5B60A55B6}" type="presOf" srcId="{BB5180AE-71F1-41DB-BA97-FEFF0FFD67D2}" destId="{7BFDE4B5-BD78-4E05-AEF5-826DD036CB70}" srcOrd="0" destOrd="0" presId="urn:microsoft.com/office/officeart/2005/8/layout/hProcess11"/>
    <dgm:cxn modelId="{C9CE5EE6-F31E-47F4-978B-C7545E19D5B3}" srcId="{15453712-B253-4F7D-8039-41A0F6347D15}" destId="{A575C1FE-22F8-4D1B-8287-781178D88B5B}" srcOrd="5" destOrd="0" parTransId="{17C4F3A0-6BEB-4916-AC63-DF020FD05210}" sibTransId="{5A0E9BFE-B2B1-4487-93ED-54FB46E734CE}"/>
    <dgm:cxn modelId="{0764D389-0CCF-4C09-AF37-4E633517FF3D}" srcId="{15453712-B253-4F7D-8039-41A0F6347D15}" destId="{80860FC8-39AD-4423-BCC1-1368ECB085D0}" srcOrd="4" destOrd="0" parTransId="{2F375BCF-6F4B-4470-A729-1FB92615492B}" sibTransId="{DF9C3955-76B5-4881-80F7-7BA5529F7BA2}"/>
    <dgm:cxn modelId="{81388BC0-91B3-4E49-BC20-EA9AE474DE0C}" type="presOf" srcId="{A575C1FE-22F8-4D1B-8287-781178D88B5B}" destId="{F2C83B11-B6E5-4F55-9945-5FDD6DACD4CA}" srcOrd="0" destOrd="0" presId="urn:microsoft.com/office/officeart/2005/8/layout/hProcess11"/>
    <dgm:cxn modelId="{DAD66575-A946-4537-B23B-AE95C20AA996}" srcId="{15453712-B253-4F7D-8039-41A0F6347D15}" destId="{D90F5A4E-B95A-4085-8FFE-11FCD2DFC9E6}" srcOrd="0" destOrd="0" parTransId="{2BA0E89F-7D65-4215-B729-CE2F323C7AF5}" sibTransId="{0E1AD8DE-E226-47CA-9A41-2288983D872E}"/>
    <dgm:cxn modelId="{3EE4D7F6-2FCE-471B-B4EA-E43698462B6B}" type="presOf" srcId="{C70460E0-DAF1-452B-B44E-4FD6DAFF7A42}" destId="{4129833D-3986-445E-8477-29DE116627D1}" srcOrd="0" destOrd="0" presId="urn:microsoft.com/office/officeart/2005/8/layout/hProcess11"/>
    <dgm:cxn modelId="{AD954248-6532-416E-A403-B51BACF29CA2}" srcId="{15453712-B253-4F7D-8039-41A0F6347D15}" destId="{4A0D5DE8-2B9F-4B39-AB2E-A6EBBF67C4C3}" srcOrd="1" destOrd="0" parTransId="{AF0374DE-9AE6-41FD-AC50-C3930389BC67}" sibTransId="{02826F81-78FF-40E4-9ADD-6A926F89A8DF}"/>
    <dgm:cxn modelId="{D03EE60D-B52D-4C36-A8E0-C1B3AA3DC602}" type="presOf" srcId="{D90F5A4E-B95A-4085-8FFE-11FCD2DFC9E6}" destId="{27D1BC09-33FF-48CD-AA46-CCB057775B9B}" srcOrd="0" destOrd="0" presId="urn:microsoft.com/office/officeart/2005/8/layout/hProcess11"/>
    <dgm:cxn modelId="{84202537-DF3D-4BD1-B476-781293B351A7}" srcId="{15453712-B253-4F7D-8039-41A0F6347D15}" destId="{58C8392F-BF70-4DE9-B562-8A03E498A6EE}" srcOrd="3" destOrd="0" parTransId="{102D6D4B-AAFD-4BE9-B6C8-4CD25CE4687C}" sibTransId="{F4123111-486E-417C-A6D2-0FB70306BB42}"/>
    <dgm:cxn modelId="{BC65E3D2-59F7-45CB-AA7E-C5E1107F9E31}" type="presParOf" srcId="{AA4043DC-4B43-4E4B-AAB2-8C714724B646}" destId="{648589DD-1D06-4883-8392-D9304D15A2EC}" srcOrd="0" destOrd="0" presId="urn:microsoft.com/office/officeart/2005/8/layout/hProcess11"/>
    <dgm:cxn modelId="{0E2B874A-9AF2-42FF-8FC8-FA4CB010A564}" type="presParOf" srcId="{AA4043DC-4B43-4E4B-AAB2-8C714724B646}" destId="{CAC39D98-17CF-4430-A500-EBE89A90338E}" srcOrd="1" destOrd="0" presId="urn:microsoft.com/office/officeart/2005/8/layout/hProcess11"/>
    <dgm:cxn modelId="{4469590D-9194-4BFD-9F5D-7CAA7B14026F}" type="presParOf" srcId="{CAC39D98-17CF-4430-A500-EBE89A90338E}" destId="{BEF5A5D2-DC07-42FD-A9C1-10C4ABD803A7}" srcOrd="0" destOrd="0" presId="urn:microsoft.com/office/officeart/2005/8/layout/hProcess11"/>
    <dgm:cxn modelId="{FB9F66B1-A2B5-4A9F-B4FD-9B2CB779BC6F}" type="presParOf" srcId="{BEF5A5D2-DC07-42FD-A9C1-10C4ABD803A7}" destId="{27D1BC09-33FF-48CD-AA46-CCB057775B9B}" srcOrd="0" destOrd="0" presId="urn:microsoft.com/office/officeart/2005/8/layout/hProcess11"/>
    <dgm:cxn modelId="{93360630-053E-4A4D-8E94-AF2ABBFCDEAC}" type="presParOf" srcId="{BEF5A5D2-DC07-42FD-A9C1-10C4ABD803A7}" destId="{BD394900-DBF8-4020-8E46-F288061E54C3}" srcOrd="1" destOrd="0" presId="urn:microsoft.com/office/officeart/2005/8/layout/hProcess11"/>
    <dgm:cxn modelId="{E35CD836-C3EA-443C-B349-EFB80935B4C2}" type="presParOf" srcId="{BEF5A5D2-DC07-42FD-A9C1-10C4ABD803A7}" destId="{E0B92C6D-48FD-4683-AE93-8FBFB479ADDC}" srcOrd="2" destOrd="0" presId="urn:microsoft.com/office/officeart/2005/8/layout/hProcess11"/>
    <dgm:cxn modelId="{3EEB82C6-E8B2-4131-8F64-EE79D35174C5}" type="presParOf" srcId="{CAC39D98-17CF-4430-A500-EBE89A90338E}" destId="{768A3BC9-C53A-4DF1-A697-B35F5AF8CF67}" srcOrd="1" destOrd="0" presId="urn:microsoft.com/office/officeart/2005/8/layout/hProcess11"/>
    <dgm:cxn modelId="{4B44C2FD-B099-4D22-A66E-F1DF835E831E}" type="presParOf" srcId="{CAC39D98-17CF-4430-A500-EBE89A90338E}" destId="{7769DA66-5192-4389-871C-36FC407B08BC}" srcOrd="2" destOrd="0" presId="urn:microsoft.com/office/officeart/2005/8/layout/hProcess11"/>
    <dgm:cxn modelId="{34548441-2897-4D2F-AF28-302DE7F0B447}" type="presParOf" srcId="{7769DA66-5192-4389-871C-36FC407B08BC}" destId="{6448F495-7DAF-4DCE-A635-C0E412E0A381}" srcOrd="0" destOrd="0" presId="urn:microsoft.com/office/officeart/2005/8/layout/hProcess11"/>
    <dgm:cxn modelId="{969C9E3B-7FA9-4DD4-97F8-9903F0BA87B8}" type="presParOf" srcId="{7769DA66-5192-4389-871C-36FC407B08BC}" destId="{E915B8E6-DEAF-40C7-AD97-1C44124EAF01}" srcOrd="1" destOrd="0" presId="urn:microsoft.com/office/officeart/2005/8/layout/hProcess11"/>
    <dgm:cxn modelId="{4468C3ED-37BA-418C-B2AA-A743FDE6912D}" type="presParOf" srcId="{7769DA66-5192-4389-871C-36FC407B08BC}" destId="{F02A4D46-8534-4CA8-8E51-0FB818F9FF65}" srcOrd="2" destOrd="0" presId="urn:microsoft.com/office/officeart/2005/8/layout/hProcess11"/>
    <dgm:cxn modelId="{FAEBF7F0-7308-4C32-AC95-5FDA34EAA311}" type="presParOf" srcId="{CAC39D98-17CF-4430-A500-EBE89A90338E}" destId="{193EA276-EE81-4656-AEC6-2A361131D8AE}" srcOrd="3" destOrd="0" presId="urn:microsoft.com/office/officeart/2005/8/layout/hProcess11"/>
    <dgm:cxn modelId="{5C64DD94-B508-41D5-95C0-7BCE0BC00A70}" type="presParOf" srcId="{CAC39D98-17CF-4430-A500-EBE89A90338E}" destId="{DC710A8D-8E5B-4452-BB90-6F4F04B926D1}" srcOrd="4" destOrd="0" presId="urn:microsoft.com/office/officeart/2005/8/layout/hProcess11"/>
    <dgm:cxn modelId="{35EEECF0-6A6A-4B49-9B03-9AA03CC46C04}" type="presParOf" srcId="{DC710A8D-8E5B-4452-BB90-6F4F04B926D1}" destId="{4129833D-3986-445E-8477-29DE116627D1}" srcOrd="0" destOrd="0" presId="urn:microsoft.com/office/officeart/2005/8/layout/hProcess11"/>
    <dgm:cxn modelId="{BFF9CAF1-936B-4AEF-9700-A9DFAFF25364}" type="presParOf" srcId="{DC710A8D-8E5B-4452-BB90-6F4F04B926D1}" destId="{CC8755AE-F3E0-460E-A88F-0EB3D556DD25}" srcOrd="1" destOrd="0" presId="urn:microsoft.com/office/officeart/2005/8/layout/hProcess11"/>
    <dgm:cxn modelId="{06BAE6B0-51D3-43A3-A0BF-5204D07C0049}" type="presParOf" srcId="{DC710A8D-8E5B-4452-BB90-6F4F04B926D1}" destId="{F5D0494E-6C3F-48DF-B356-40314713D724}" srcOrd="2" destOrd="0" presId="urn:microsoft.com/office/officeart/2005/8/layout/hProcess11"/>
    <dgm:cxn modelId="{7CF2884D-26C7-4434-AA02-8AAE53C84BC6}" type="presParOf" srcId="{CAC39D98-17CF-4430-A500-EBE89A90338E}" destId="{99835D3B-EC18-47FD-8524-8C2A74095C24}" srcOrd="5" destOrd="0" presId="urn:microsoft.com/office/officeart/2005/8/layout/hProcess11"/>
    <dgm:cxn modelId="{AE6CB144-8373-4898-80F2-E726BD3D8073}" type="presParOf" srcId="{CAC39D98-17CF-4430-A500-EBE89A90338E}" destId="{BE513E5F-9752-4AD1-935E-0CD6DD3D3180}" srcOrd="6" destOrd="0" presId="urn:microsoft.com/office/officeart/2005/8/layout/hProcess11"/>
    <dgm:cxn modelId="{142BE7DB-CE63-4D11-943F-3C388798FFB5}" type="presParOf" srcId="{BE513E5F-9752-4AD1-935E-0CD6DD3D3180}" destId="{52C06637-3918-4527-9708-7BB6B0CE252B}" srcOrd="0" destOrd="0" presId="urn:microsoft.com/office/officeart/2005/8/layout/hProcess11"/>
    <dgm:cxn modelId="{DF79BBE1-18F0-4E7B-8406-E8264E319E5C}" type="presParOf" srcId="{BE513E5F-9752-4AD1-935E-0CD6DD3D3180}" destId="{3C582F6F-4D67-48A7-A748-2902BEE0DAD4}" srcOrd="1" destOrd="0" presId="urn:microsoft.com/office/officeart/2005/8/layout/hProcess11"/>
    <dgm:cxn modelId="{879C32C6-FDF7-4F24-BEFA-70E8B4894AEB}" type="presParOf" srcId="{BE513E5F-9752-4AD1-935E-0CD6DD3D3180}" destId="{1289CA69-2E32-4754-95A6-DDAE2B2BF6B9}" srcOrd="2" destOrd="0" presId="urn:microsoft.com/office/officeart/2005/8/layout/hProcess11"/>
    <dgm:cxn modelId="{B6D129F5-F4C6-4D53-BB21-AFFCAF13CECB}" type="presParOf" srcId="{CAC39D98-17CF-4430-A500-EBE89A90338E}" destId="{A46EC041-7815-4819-8C84-0BE1B3C2DBDC}" srcOrd="7" destOrd="0" presId="urn:microsoft.com/office/officeart/2005/8/layout/hProcess11"/>
    <dgm:cxn modelId="{7F43C0C8-2DE8-475C-A1C4-FDE2B1981F0F}" type="presParOf" srcId="{CAC39D98-17CF-4430-A500-EBE89A90338E}" destId="{8561BD6C-22F7-453F-B288-4A1681849B58}" srcOrd="8" destOrd="0" presId="urn:microsoft.com/office/officeart/2005/8/layout/hProcess11"/>
    <dgm:cxn modelId="{CD61D555-44CD-42AA-9DFD-A27A50FDB718}" type="presParOf" srcId="{8561BD6C-22F7-453F-B288-4A1681849B58}" destId="{6D495396-81B3-4263-9C68-FAAF43B56205}" srcOrd="0" destOrd="0" presId="urn:microsoft.com/office/officeart/2005/8/layout/hProcess11"/>
    <dgm:cxn modelId="{2DCF3223-E059-4EBD-B773-F71DAB7FBD75}" type="presParOf" srcId="{8561BD6C-22F7-453F-B288-4A1681849B58}" destId="{AD1C6B01-D113-4810-A8DE-D29C22A5FA60}" srcOrd="1" destOrd="0" presId="urn:microsoft.com/office/officeart/2005/8/layout/hProcess11"/>
    <dgm:cxn modelId="{0970C1F4-8E55-4F01-ADD8-2740262328A9}" type="presParOf" srcId="{8561BD6C-22F7-453F-B288-4A1681849B58}" destId="{80B17371-8414-4952-B11E-EB89187E4CD3}" srcOrd="2" destOrd="0" presId="urn:microsoft.com/office/officeart/2005/8/layout/hProcess11"/>
    <dgm:cxn modelId="{CFAF2D80-966D-463F-AD5C-5F9341A9A3D2}" type="presParOf" srcId="{CAC39D98-17CF-4430-A500-EBE89A90338E}" destId="{6AB95FE8-A1FA-41D3-85B4-5E79AC07EB7F}" srcOrd="9" destOrd="0" presId="urn:microsoft.com/office/officeart/2005/8/layout/hProcess11"/>
    <dgm:cxn modelId="{7D9E9029-F932-4D95-AD4E-FCF0CFA658BB}" type="presParOf" srcId="{CAC39D98-17CF-4430-A500-EBE89A90338E}" destId="{D621E7B3-DB7C-420B-8EDA-98077E054CC8}" srcOrd="10" destOrd="0" presId="urn:microsoft.com/office/officeart/2005/8/layout/hProcess11"/>
    <dgm:cxn modelId="{685E1BDE-642C-47E0-AD87-1122D08A12E6}" type="presParOf" srcId="{D621E7B3-DB7C-420B-8EDA-98077E054CC8}" destId="{F2C83B11-B6E5-4F55-9945-5FDD6DACD4CA}" srcOrd="0" destOrd="0" presId="urn:microsoft.com/office/officeart/2005/8/layout/hProcess11"/>
    <dgm:cxn modelId="{F87B71F6-7477-41B2-9778-4C982C1FEDDE}" type="presParOf" srcId="{D621E7B3-DB7C-420B-8EDA-98077E054CC8}" destId="{D7718B94-15BB-4B6F-BCB7-AD89FE5AD7EC}" srcOrd="1" destOrd="0" presId="urn:microsoft.com/office/officeart/2005/8/layout/hProcess11"/>
    <dgm:cxn modelId="{76146827-4CF9-497F-B952-9E466EFEB4F6}" type="presParOf" srcId="{D621E7B3-DB7C-420B-8EDA-98077E054CC8}" destId="{038EA6D7-466A-4BBE-8FA6-0F4E7C7A62C5}" srcOrd="2" destOrd="0" presId="urn:microsoft.com/office/officeart/2005/8/layout/hProcess11"/>
    <dgm:cxn modelId="{5324486A-A3C6-41F1-A1DA-9E1421F2BA6F}" type="presParOf" srcId="{CAC39D98-17CF-4430-A500-EBE89A90338E}" destId="{2BE461A0-7B14-4333-9257-E39FA3A5E361}" srcOrd="11" destOrd="0" presId="urn:microsoft.com/office/officeart/2005/8/layout/hProcess11"/>
    <dgm:cxn modelId="{73383411-396C-4612-97BB-32B59CE010C5}" type="presParOf" srcId="{CAC39D98-17CF-4430-A500-EBE89A90338E}" destId="{08A94F15-8EDF-4DF4-974E-380FC4CF1C85}" srcOrd="12" destOrd="0" presId="urn:microsoft.com/office/officeart/2005/8/layout/hProcess11"/>
    <dgm:cxn modelId="{86A790D2-7981-4935-8FD5-0F629DC9F5A5}" type="presParOf" srcId="{08A94F15-8EDF-4DF4-974E-380FC4CF1C85}" destId="{7BFDE4B5-BD78-4E05-AEF5-826DD036CB70}" srcOrd="0" destOrd="0" presId="urn:microsoft.com/office/officeart/2005/8/layout/hProcess11"/>
    <dgm:cxn modelId="{6686770D-EEFA-4F6C-90F8-B35F40E3C5D1}" type="presParOf" srcId="{08A94F15-8EDF-4DF4-974E-380FC4CF1C85}" destId="{E7DF2505-73D8-43DA-A475-FD5FCC32853C}" srcOrd="1" destOrd="0" presId="urn:microsoft.com/office/officeart/2005/8/layout/hProcess11"/>
    <dgm:cxn modelId="{7EE28F71-7BBA-4827-B6C1-A67A1A4E513F}" type="presParOf" srcId="{08A94F15-8EDF-4DF4-974E-380FC4CF1C85}" destId="{D2E8F8AA-B637-45EC-B828-C8AEC0B395D8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D6FC396-7D22-4269-AC09-05AA1FA1A717}" type="doc">
      <dgm:prSet loTypeId="urn:microsoft.com/office/officeart/2005/8/layout/process1" loCatId="process" qsTypeId="urn:microsoft.com/office/officeart/2005/8/quickstyle/simple5" qsCatId="simple" csTypeId="urn:microsoft.com/office/officeart/2005/8/colors/accent1_2" csCatId="accent1" phldr="1"/>
      <dgm:spPr/>
    </dgm:pt>
    <dgm:pt modelId="{4E32A44A-3C3F-49B4-9B6E-697E8534A380}">
      <dgm:prSet phldrT="[Text]" custT="1"/>
      <dgm:spPr/>
      <dgm:t>
        <a:bodyPr/>
        <a:lstStyle/>
        <a:p>
          <a:r>
            <a:rPr lang="en-US" sz="1600" dirty="0" smtClean="0"/>
            <a:t>Present final allocation options to IT exec leaders</a:t>
          </a:r>
          <a:endParaRPr lang="en-US" sz="1600" dirty="0"/>
        </a:p>
      </dgm:t>
    </dgm:pt>
    <dgm:pt modelId="{7A133016-2023-47B8-A6A5-08D812953900}" type="parTrans" cxnId="{AABBC336-E0D9-4510-90ED-01EFE5A616D6}">
      <dgm:prSet/>
      <dgm:spPr/>
      <dgm:t>
        <a:bodyPr/>
        <a:lstStyle/>
        <a:p>
          <a:endParaRPr lang="en-US"/>
        </a:p>
      </dgm:t>
    </dgm:pt>
    <dgm:pt modelId="{FBBCCB65-0C72-446A-A42F-ED3164F3CA17}" type="sibTrans" cxnId="{AABBC336-E0D9-4510-90ED-01EFE5A616D6}">
      <dgm:prSet/>
      <dgm:spPr/>
      <dgm:t>
        <a:bodyPr/>
        <a:lstStyle/>
        <a:p>
          <a:endParaRPr lang="en-US"/>
        </a:p>
      </dgm:t>
    </dgm:pt>
    <dgm:pt modelId="{C772FCFE-6388-4482-8758-2CA231CAA8E3}">
      <dgm:prSet phldrT="[Text]" custT="1"/>
      <dgm:spPr/>
      <dgm:t>
        <a:bodyPr/>
        <a:lstStyle/>
        <a:p>
          <a:r>
            <a:rPr lang="en-US" sz="1600" dirty="0" smtClean="0"/>
            <a:t>Present  to executive business  stakeholders</a:t>
          </a:r>
          <a:endParaRPr lang="en-US" sz="1600" dirty="0"/>
        </a:p>
      </dgm:t>
    </dgm:pt>
    <dgm:pt modelId="{9DDCB3EF-F997-4FC8-A4A1-4360F5F3155E}" type="parTrans" cxnId="{5312D101-58DF-4FD8-AAA8-6F4B350E3C79}">
      <dgm:prSet/>
      <dgm:spPr/>
      <dgm:t>
        <a:bodyPr/>
        <a:lstStyle/>
        <a:p>
          <a:endParaRPr lang="en-US"/>
        </a:p>
      </dgm:t>
    </dgm:pt>
    <dgm:pt modelId="{442E609D-439D-4F7F-98D8-D2EA055B06B7}" type="sibTrans" cxnId="{5312D101-58DF-4FD8-AAA8-6F4B350E3C79}">
      <dgm:prSet/>
      <dgm:spPr>
        <a:noFill/>
      </dgm:spPr>
      <dgm:t>
        <a:bodyPr/>
        <a:lstStyle/>
        <a:p>
          <a:endParaRPr lang="en-US"/>
        </a:p>
      </dgm:t>
    </dgm:pt>
    <dgm:pt modelId="{9E353B80-C692-4131-A85F-12532E47BE3D}">
      <dgm:prSet phldrT="[Text]" custT="1"/>
      <dgm:spPr/>
      <dgm:t>
        <a:bodyPr/>
        <a:lstStyle/>
        <a:p>
          <a:r>
            <a:rPr lang="en-US" sz="1600" dirty="0" smtClean="0"/>
            <a:t>Communicate to Pfizer colleagues about canceled content</a:t>
          </a:r>
          <a:endParaRPr lang="en-US" sz="1600" dirty="0"/>
        </a:p>
      </dgm:t>
    </dgm:pt>
    <dgm:pt modelId="{2B286EB5-B247-4D74-8CD0-AB7B51C6ADD9}" type="sibTrans" cxnId="{EA742970-7F75-4951-AD17-73AC13F990CE}">
      <dgm:prSet/>
      <dgm:spPr>
        <a:noFill/>
      </dgm:spPr>
      <dgm:t>
        <a:bodyPr/>
        <a:lstStyle/>
        <a:p>
          <a:endParaRPr lang="en-US"/>
        </a:p>
      </dgm:t>
    </dgm:pt>
    <dgm:pt modelId="{FD98F143-CD6A-4EA3-BC96-1416AC38FAA4}" type="parTrans" cxnId="{EA742970-7F75-4951-AD17-73AC13F990CE}">
      <dgm:prSet/>
      <dgm:spPr/>
      <dgm:t>
        <a:bodyPr/>
        <a:lstStyle/>
        <a:p>
          <a:endParaRPr lang="en-US"/>
        </a:p>
      </dgm:t>
    </dgm:pt>
    <dgm:pt modelId="{0E6353AC-447C-424F-8253-88CEE8A83866}">
      <dgm:prSet phldrT="[Text]" custT="1"/>
      <dgm:spPr/>
      <dgm:t>
        <a:bodyPr/>
        <a:lstStyle/>
        <a:p>
          <a:r>
            <a:rPr lang="en-US" sz="1600" dirty="0" smtClean="0"/>
            <a:t>Initiate tracking with Blue Coat system; analyze usage</a:t>
          </a:r>
        </a:p>
      </dgm:t>
    </dgm:pt>
    <dgm:pt modelId="{800FE53B-8321-4645-842B-412132523D22}" type="sibTrans" cxnId="{52A4DA75-EEAE-4483-B1BD-2AF3B68958DB}">
      <dgm:prSet/>
      <dgm:spPr>
        <a:noFill/>
      </dgm:spPr>
      <dgm:t>
        <a:bodyPr/>
        <a:lstStyle/>
        <a:p>
          <a:endParaRPr lang="en-US"/>
        </a:p>
      </dgm:t>
    </dgm:pt>
    <dgm:pt modelId="{FEEE0890-2D81-438E-B2C6-1DB211F0556E}" type="parTrans" cxnId="{52A4DA75-EEAE-4483-B1BD-2AF3B68958DB}">
      <dgm:prSet/>
      <dgm:spPr/>
      <dgm:t>
        <a:bodyPr/>
        <a:lstStyle/>
        <a:p>
          <a:endParaRPr lang="en-US"/>
        </a:p>
      </dgm:t>
    </dgm:pt>
    <dgm:pt modelId="{2D555305-8CCE-41C4-9BE5-B12EF16D4BA7}" type="pres">
      <dgm:prSet presAssocID="{7D6FC396-7D22-4269-AC09-05AA1FA1A717}" presName="Name0" presStyleCnt="0">
        <dgm:presLayoutVars>
          <dgm:dir/>
          <dgm:resizeHandles val="exact"/>
        </dgm:presLayoutVars>
      </dgm:prSet>
      <dgm:spPr/>
    </dgm:pt>
    <dgm:pt modelId="{A7948ED9-A060-43F0-9A9E-E9FCEB02F488}" type="pres">
      <dgm:prSet presAssocID="{0E6353AC-447C-424F-8253-88CEE8A83866}" presName="node" presStyleLbl="node1" presStyleIdx="0" presStyleCnt="4" custScaleX="151199" custScaleY="100411">
        <dgm:presLayoutVars>
          <dgm:bulletEnabled val="1"/>
        </dgm:presLayoutVars>
      </dgm:prSet>
      <dgm:spPr>
        <a:prstGeom prst="flowChartInputOutput">
          <a:avLst/>
        </a:prstGeom>
      </dgm:spPr>
      <dgm:t>
        <a:bodyPr/>
        <a:lstStyle/>
        <a:p>
          <a:endParaRPr lang="en-US"/>
        </a:p>
      </dgm:t>
    </dgm:pt>
    <dgm:pt modelId="{ADD5D36E-EBA9-4FE3-B0F0-94A35374E49F}" type="pres">
      <dgm:prSet presAssocID="{800FE53B-8321-4645-842B-412132523D22}" presName="sibTrans" presStyleLbl="sibTrans2D1" presStyleIdx="0" presStyleCnt="3"/>
      <dgm:spPr>
        <a:prstGeom prst="downArrow">
          <a:avLst/>
        </a:prstGeom>
      </dgm:spPr>
      <dgm:t>
        <a:bodyPr/>
        <a:lstStyle/>
        <a:p>
          <a:endParaRPr lang="en-US"/>
        </a:p>
      </dgm:t>
    </dgm:pt>
    <dgm:pt modelId="{8ABA542F-DCF4-4BCC-8651-93780E5A0939}" type="pres">
      <dgm:prSet presAssocID="{800FE53B-8321-4645-842B-412132523D22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9A716379-210D-43F0-8702-1270412B48B5}" type="pres">
      <dgm:prSet presAssocID="{9E353B80-C692-4131-A85F-12532E47BE3D}" presName="node" presStyleLbl="node1" presStyleIdx="1" presStyleCnt="4" custScaleX="110236">
        <dgm:presLayoutVars>
          <dgm:bulletEnabled val="1"/>
        </dgm:presLayoutVars>
      </dgm:prSet>
      <dgm:spPr>
        <a:prstGeom prst="wedgeRoundRectCallout">
          <a:avLst/>
        </a:prstGeom>
      </dgm:spPr>
      <dgm:t>
        <a:bodyPr/>
        <a:lstStyle/>
        <a:p>
          <a:endParaRPr lang="en-US"/>
        </a:p>
      </dgm:t>
    </dgm:pt>
    <dgm:pt modelId="{1CF84B30-0299-41D3-B53A-D22E3D061DEB}" type="pres">
      <dgm:prSet presAssocID="{2B286EB5-B247-4D74-8CD0-AB7B51C6ADD9}" presName="sibTrans" presStyleLbl="sibTrans2D1" presStyleIdx="1" presStyleCnt="3"/>
      <dgm:spPr>
        <a:prstGeom prst="downArrow">
          <a:avLst/>
        </a:prstGeom>
      </dgm:spPr>
      <dgm:t>
        <a:bodyPr/>
        <a:lstStyle/>
        <a:p>
          <a:endParaRPr lang="en-US"/>
        </a:p>
      </dgm:t>
    </dgm:pt>
    <dgm:pt modelId="{14ABAB41-5AC0-4F23-AB2A-FB90FBCBA8DD}" type="pres">
      <dgm:prSet presAssocID="{2B286EB5-B247-4D74-8CD0-AB7B51C6ADD9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7C99B9F9-5EAD-4990-8EDA-865272EF9C65}" type="pres">
      <dgm:prSet presAssocID="{C772FCFE-6388-4482-8758-2CA231CAA8E3}" presName="node" presStyleLbl="node1" presStyleIdx="2" presStyleCnt="4">
        <dgm:presLayoutVars>
          <dgm:bulletEnabled val="1"/>
        </dgm:presLayoutVars>
      </dgm:prSet>
      <dgm:spPr>
        <a:prstGeom prst="wedgeRoundRectCallout">
          <a:avLst/>
        </a:prstGeom>
      </dgm:spPr>
      <dgm:t>
        <a:bodyPr/>
        <a:lstStyle/>
        <a:p>
          <a:endParaRPr lang="en-US"/>
        </a:p>
      </dgm:t>
    </dgm:pt>
    <dgm:pt modelId="{898E237B-EFB2-45B6-9F93-27D261CEEA9D}" type="pres">
      <dgm:prSet presAssocID="{442E609D-439D-4F7F-98D8-D2EA055B06B7}" presName="sibTrans" presStyleLbl="sibTrans2D1" presStyleIdx="2" presStyleCnt="3"/>
      <dgm:spPr>
        <a:prstGeom prst="downArrow">
          <a:avLst/>
        </a:prstGeom>
      </dgm:spPr>
      <dgm:t>
        <a:bodyPr/>
        <a:lstStyle/>
        <a:p>
          <a:endParaRPr lang="en-US"/>
        </a:p>
      </dgm:t>
    </dgm:pt>
    <dgm:pt modelId="{FAF76E4F-C3BB-4E3B-8CAD-6E53C8319D41}" type="pres">
      <dgm:prSet presAssocID="{442E609D-439D-4F7F-98D8-D2EA055B06B7}" presName="connectorText" presStyleLbl="sibTrans2D1" presStyleIdx="2" presStyleCnt="3"/>
      <dgm:spPr/>
      <dgm:t>
        <a:bodyPr/>
        <a:lstStyle/>
        <a:p>
          <a:endParaRPr lang="en-US"/>
        </a:p>
      </dgm:t>
    </dgm:pt>
    <dgm:pt modelId="{963B2526-7FB9-4B5D-B186-6B2C188EB527}" type="pres">
      <dgm:prSet presAssocID="{4E32A44A-3C3F-49B4-9B6E-697E8534A380}" presName="node" presStyleLbl="node1" presStyleIdx="3" presStyleCnt="4">
        <dgm:presLayoutVars>
          <dgm:bulletEnabled val="1"/>
        </dgm:presLayoutVars>
      </dgm:prSet>
      <dgm:spPr>
        <a:prstGeom prst="wedgeRoundRectCallout">
          <a:avLst/>
        </a:prstGeom>
      </dgm:spPr>
      <dgm:t>
        <a:bodyPr/>
        <a:lstStyle/>
        <a:p>
          <a:endParaRPr lang="en-US"/>
        </a:p>
      </dgm:t>
    </dgm:pt>
  </dgm:ptLst>
  <dgm:cxnLst>
    <dgm:cxn modelId="{D9A571B1-D720-4610-BB09-4AB90E522BE2}" type="presOf" srcId="{7D6FC396-7D22-4269-AC09-05AA1FA1A717}" destId="{2D555305-8CCE-41C4-9BE5-B12EF16D4BA7}" srcOrd="0" destOrd="0" presId="urn:microsoft.com/office/officeart/2005/8/layout/process1"/>
    <dgm:cxn modelId="{52A4DA75-EEAE-4483-B1BD-2AF3B68958DB}" srcId="{7D6FC396-7D22-4269-AC09-05AA1FA1A717}" destId="{0E6353AC-447C-424F-8253-88CEE8A83866}" srcOrd="0" destOrd="0" parTransId="{FEEE0890-2D81-438E-B2C6-1DB211F0556E}" sibTransId="{800FE53B-8321-4645-842B-412132523D22}"/>
    <dgm:cxn modelId="{AC8525E5-64DE-4C66-B8D4-351739FFE778}" type="presOf" srcId="{442E609D-439D-4F7F-98D8-D2EA055B06B7}" destId="{FAF76E4F-C3BB-4E3B-8CAD-6E53C8319D41}" srcOrd="1" destOrd="0" presId="urn:microsoft.com/office/officeart/2005/8/layout/process1"/>
    <dgm:cxn modelId="{8C6836EA-E5B5-42AF-9ACD-4F3A00506612}" type="presOf" srcId="{800FE53B-8321-4645-842B-412132523D22}" destId="{8ABA542F-DCF4-4BCC-8651-93780E5A0939}" srcOrd="1" destOrd="0" presId="urn:microsoft.com/office/officeart/2005/8/layout/process1"/>
    <dgm:cxn modelId="{1B0BA0F0-C68D-4C0A-9056-899DC00751B8}" type="presOf" srcId="{442E609D-439D-4F7F-98D8-D2EA055B06B7}" destId="{898E237B-EFB2-45B6-9F93-27D261CEEA9D}" srcOrd="0" destOrd="0" presId="urn:microsoft.com/office/officeart/2005/8/layout/process1"/>
    <dgm:cxn modelId="{5312D101-58DF-4FD8-AAA8-6F4B350E3C79}" srcId="{7D6FC396-7D22-4269-AC09-05AA1FA1A717}" destId="{C772FCFE-6388-4482-8758-2CA231CAA8E3}" srcOrd="2" destOrd="0" parTransId="{9DDCB3EF-F997-4FC8-A4A1-4360F5F3155E}" sibTransId="{442E609D-439D-4F7F-98D8-D2EA055B06B7}"/>
    <dgm:cxn modelId="{AABBC336-E0D9-4510-90ED-01EFE5A616D6}" srcId="{7D6FC396-7D22-4269-AC09-05AA1FA1A717}" destId="{4E32A44A-3C3F-49B4-9B6E-697E8534A380}" srcOrd="3" destOrd="0" parTransId="{7A133016-2023-47B8-A6A5-08D812953900}" sibTransId="{FBBCCB65-0C72-446A-A42F-ED3164F3CA17}"/>
    <dgm:cxn modelId="{E0A7BC49-1D3D-4524-A4FC-EC5F43A48608}" type="presOf" srcId="{4E32A44A-3C3F-49B4-9B6E-697E8534A380}" destId="{963B2526-7FB9-4B5D-B186-6B2C188EB527}" srcOrd="0" destOrd="0" presId="urn:microsoft.com/office/officeart/2005/8/layout/process1"/>
    <dgm:cxn modelId="{6023D359-2CDE-426E-B1BE-76B0AB256714}" type="presOf" srcId="{C772FCFE-6388-4482-8758-2CA231CAA8E3}" destId="{7C99B9F9-5EAD-4990-8EDA-865272EF9C65}" srcOrd="0" destOrd="0" presId="urn:microsoft.com/office/officeart/2005/8/layout/process1"/>
    <dgm:cxn modelId="{8A4D0A8A-ACF3-4A7E-AA26-F6472B3D652F}" type="presOf" srcId="{800FE53B-8321-4645-842B-412132523D22}" destId="{ADD5D36E-EBA9-4FE3-B0F0-94A35374E49F}" srcOrd="0" destOrd="0" presId="urn:microsoft.com/office/officeart/2005/8/layout/process1"/>
    <dgm:cxn modelId="{2AA97708-DFFD-4158-9B89-1B011AE8FFFC}" type="presOf" srcId="{2B286EB5-B247-4D74-8CD0-AB7B51C6ADD9}" destId="{1CF84B30-0299-41D3-B53A-D22E3D061DEB}" srcOrd="0" destOrd="0" presId="urn:microsoft.com/office/officeart/2005/8/layout/process1"/>
    <dgm:cxn modelId="{E2AC2AF1-EEF7-4AE7-9CF6-91F4FBC88E5A}" type="presOf" srcId="{0E6353AC-447C-424F-8253-88CEE8A83866}" destId="{A7948ED9-A060-43F0-9A9E-E9FCEB02F488}" srcOrd="0" destOrd="0" presId="urn:microsoft.com/office/officeart/2005/8/layout/process1"/>
    <dgm:cxn modelId="{0C58A892-4EAA-466D-8383-1E53E8F90570}" type="presOf" srcId="{9E353B80-C692-4131-A85F-12532E47BE3D}" destId="{9A716379-210D-43F0-8702-1270412B48B5}" srcOrd="0" destOrd="0" presId="urn:microsoft.com/office/officeart/2005/8/layout/process1"/>
    <dgm:cxn modelId="{A66C2C51-3F78-49DE-BD4A-A8135B39E96B}" type="presOf" srcId="{2B286EB5-B247-4D74-8CD0-AB7B51C6ADD9}" destId="{14ABAB41-5AC0-4F23-AB2A-FB90FBCBA8DD}" srcOrd="1" destOrd="0" presId="urn:microsoft.com/office/officeart/2005/8/layout/process1"/>
    <dgm:cxn modelId="{EA742970-7F75-4951-AD17-73AC13F990CE}" srcId="{7D6FC396-7D22-4269-AC09-05AA1FA1A717}" destId="{9E353B80-C692-4131-A85F-12532E47BE3D}" srcOrd="1" destOrd="0" parTransId="{FD98F143-CD6A-4EA3-BC96-1416AC38FAA4}" sibTransId="{2B286EB5-B247-4D74-8CD0-AB7B51C6ADD9}"/>
    <dgm:cxn modelId="{F3A62D4A-B0B6-4ED0-B371-7D2678E5D162}" type="presParOf" srcId="{2D555305-8CCE-41C4-9BE5-B12EF16D4BA7}" destId="{A7948ED9-A060-43F0-9A9E-E9FCEB02F488}" srcOrd="0" destOrd="0" presId="urn:microsoft.com/office/officeart/2005/8/layout/process1"/>
    <dgm:cxn modelId="{93BFF339-B0CA-47EA-BAB9-B157D7E37A8F}" type="presParOf" srcId="{2D555305-8CCE-41C4-9BE5-B12EF16D4BA7}" destId="{ADD5D36E-EBA9-4FE3-B0F0-94A35374E49F}" srcOrd="1" destOrd="0" presId="urn:microsoft.com/office/officeart/2005/8/layout/process1"/>
    <dgm:cxn modelId="{97796437-C6E6-4077-A78D-27D52970DDE4}" type="presParOf" srcId="{ADD5D36E-EBA9-4FE3-B0F0-94A35374E49F}" destId="{8ABA542F-DCF4-4BCC-8651-93780E5A0939}" srcOrd="0" destOrd="0" presId="urn:microsoft.com/office/officeart/2005/8/layout/process1"/>
    <dgm:cxn modelId="{AB295F61-7FAA-4D4B-8A27-522A87EC0055}" type="presParOf" srcId="{2D555305-8CCE-41C4-9BE5-B12EF16D4BA7}" destId="{9A716379-210D-43F0-8702-1270412B48B5}" srcOrd="2" destOrd="0" presId="urn:microsoft.com/office/officeart/2005/8/layout/process1"/>
    <dgm:cxn modelId="{13B6A00E-7D6F-45B3-B4C6-DC3D8DDF2C73}" type="presParOf" srcId="{2D555305-8CCE-41C4-9BE5-B12EF16D4BA7}" destId="{1CF84B30-0299-41D3-B53A-D22E3D061DEB}" srcOrd="3" destOrd="0" presId="urn:microsoft.com/office/officeart/2005/8/layout/process1"/>
    <dgm:cxn modelId="{CCD79510-9C56-4F3B-AEFC-B90DE40C6972}" type="presParOf" srcId="{1CF84B30-0299-41D3-B53A-D22E3D061DEB}" destId="{14ABAB41-5AC0-4F23-AB2A-FB90FBCBA8DD}" srcOrd="0" destOrd="0" presId="urn:microsoft.com/office/officeart/2005/8/layout/process1"/>
    <dgm:cxn modelId="{FEAC037F-D58E-4BFF-87AC-A3FC3E394DF2}" type="presParOf" srcId="{2D555305-8CCE-41C4-9BE5-B12EF16D4BA7}" destId="{7C99B9F9-5EAD-4990-8EDA-865272EF9C65}" srcOrd="4" destOrd="0" presId="urn:microsoft.com/office/officeart/2005/8/layout/process1"/>
    <dgm:cxn modelId="{57D80C93-EE48-4601-8524-06BF3A730C9D}" type="presParOf" srcId="{2D555305-8CCE-41C4-9BE5-B12EF16D4BA7}" destId="{898E237B-EFB2-45B6-9F93-27D261CEEA9D}" srcOrd="5" destOrd="0" presId="urn:microsoft.com/office/officeart/2005/8/layout/process1"/>
    <dgm:cxn modelId="{8C6E8BCB-CD6F-4294-BF52-ED3CD1E8E505}" type="presParOf" srcId="{898E237B-EFB2-45B6-9F93-27D261CEEA9D}" destId="{FAF76E4F-C3BB-4E3B-8CAD-6E53C8319D41}" srcOrd="0" destOrd="0" presId="urn:microsoft.com/office/officeart/2005/8/layout/process1"/>
    <dgm:cxn modelId="{56F860FD-C39F-4AFA-87E5-6323EC5C8884}" type="presParOf" srcId="{2D555305-8CCE-41C4-9BE5-B12EF16D4BA7}" destId="{963B2526-7FB9-4B5D-B186-6B2C188EB527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1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405C38-BB66-4A85-A17C-0D57CA05C497}">
      <dsp:nvSpPr>
        <dsp:cNvPr id="0" name=""/>
        <dsp:cNvSpPr/>
      </dsp:nvSpPr>
      <dsp:spPr>
        <a:xfrm>
          <a:off x="1895605" y="2641247"/>
          <a:ext cx="91440" cy="94752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947525"/>
              </a:lnTo>
              <a:lnTo>
                <a:pt x="49585" y="94752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429525-D628-48E9-A1EA-8C92698B266A}">
      <dsp:nvSpPr>
        <dsp:cNvPr id="0" name=""/>
        <dsp:cNvSpPr/>
      </dsp:nvSpPr>
      <dsp:spPr>
        <a:xfrm>
          <a:off x="1910768" y="1674143"/>
          <a:ext cx="1929193" cy="2027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237"/>
              </a:lnTo>
              <a:lnTo>
                <a:pt x="1929193" y="43237"/>
              </a:lnTo>
              <a:lnTo>
                <a:pt x="1929193" y="20278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4C54E8-C223-469A-AAE5-34F336C0C0A0}">
      <dsp:nvSpPr>
        <dsp:cNvPr id="0" name=""/>
        <dsp:cNvSpPr/>
      </dsp:nvSpPr>
      <dsp:spPr>
        <a:xfrm>
          <a:off x="1910768" y="759746"/>
          <a:ext cx="98897" cy="154650"/>
        </a:xfrm>
        <a:custGeom>
          <a:avLst/>
          <a:gdLst/>
          <a:ahLst/>
          <a:cxnLst/>
          <a:rect l="0" t="0" r="0" b="0"/>
          <a:pathLst>
            <a:path>
              <a:moveTo>
                <a:pt x="98897" y="0"/>
              </a:moveTo>
              <a:lnTo>
                <a:pt x="0" y="0"/>
              </a:lnTo>
              <a:lnTo>
                <a:pt x="0" y="15465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3D4E83-9775-4BBF-9A3C-074F46F6E9DF}">
      <dsp:nvSpPr>
        <dsp:cNvPr id="0" name=""/>
        <dsp:cNvSpPr/>
      </dsp:nvSpPr>
      <dsp:spPr>
        <a:xfrm>
          <a:off x="0" y="0"/>
          <a:ext cx="4019332" cy="75974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R&amp;D Business Technology </a:t>
          </a:r>
          <a:r>
            <a:rPr lang="en-US" sz="2400" i="1" kern="1200" dirty="0" smtClean="0"/>
            <a:t>(included in Finance Org) </a:t>
          </a:r>
          <a:endParaRPr lang="en-US" sz="2400" i="1" kern="1200" dirty="0"/>
        </a:p>
      </dsp:txBody>
      <dsp:txXfrm>
        <a:off x="0" y="0"/>
        <a:ext cx="4019332" cy="759746"/>
      </dsp:txXfrm>
    </dsp:sp>
    <dsp:sp modelId="{2FFE638F-1370-43A1-A186-5CA6985AFC45}">
      <dsp:nvSpPr>
        <dsp:cNvPr id="0" name=""/>
        <dsp:cNvSpPr/>
      </dsp:nvSpPr>
      <dsp:spPr>
        <a:xfrm>
          <a:off x="376232" y="914396"/>
          <a:ext cx="3069071" cy="75974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Business Insights</a:t>
          </a:r>
          <a:endParaRPr lang="en-US" sz="2400" kern="1200" dirty="0"/>
        </a:p>
      </dsp:txBody>
      <dsp:txXfrm>
        <a:off x="376232" y="914396"/>
        <a:ext cx="3069071" cy="759746"/>
      </dsp:txXfrm>
    </dsp:sp>
    <dsp:sp modelId="{ADD3EE8F-86E6-43AB-B7BF-3A81A659FBD2}">
      <dsp:nvSpPr>
        <dsp:cNvPr id="0" name=""/>
        <dsp:cNvSpPr/>
      </dsp:nvSpPr>
      <dsp:spPr>
        <a:xfrm>
          <a:off x="1466665" y="1876927"/>
          <a:ext cx="4746591" cy="7643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Information &amp; Library Services (I&amp;LS)</a:t>
          </a:r>
          <a:endParaRPr lang="en-US" sz="2400" kern="1200" dirty="0"/>
        </a:p>
      </dsp:txBody>
      <dsp:txXfrm>
        <a:off x="1466665" y="1876927"/>
        <a:ext cx="4746591" cy="764320"/>
      </dsp:txXfrm>
    </dsp:sp>
    <dsp:sp modelId="{912D199D-A32A-419F-B387-169E2FB9E2FC}">
      <dsp:nvSpPr>
        <dsp:cNvPr id="0" name=""/>
        <dsp:cNvSpPr/>
      </dsp:nvSpPr>
      <dsp:spPr>
        <a:xfrm>
          <a:off x="1945190" y="2895602"/>
          <a:ext cx="6508246" cy="138633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Library Team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 Mindy Beattie, Manager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Jane Burke, Cara Evans, Bob Kowalski </a:t>
          </a:r>
          <a:endParaRPr lang="en-US" sz="2400" kern="1200" dirty="0"/>
        </a:p>
      </dsp:txBody>
      <dsp:txXfrm>
        <a:off x="1945190" y="2895602"/>
        <a:ext cx="6508246" cy="138633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008F7BD-17AE-4ABC-B7E7-ADFD6C06900C}">
      <dsp:nvSpPr>
        <dsp:cNvPr id="0" name=""/>
        <dsp:cNvSpPr/>
      </dsp:nvSpPr>
      <dsp:spPr>
        <a:xfrm>
          <a:off x="2758687" y="2041"/>
          <a:ext cx="1569225" cy="10199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Collect  </a:t>
          </a:r>
          <a:endParaRPr lang="en-US" sz="2400" b="1" kern="1200" dirty="0"/>
        </a:p>
      </dsp:txBody>
      <dsp:txXfrm>
        <a:off x="2758687" y="2041"/>
        <a:ext cx="1569225" cy="1019996"/>
      </dsp:txXfrm>
    </dsp:sp>
    <dsp:sp modelId="{CB596324-9468-46D8-BBCB-F243E6646C1C}">
      <dsp:nvSpPr>
        <dsp:cNvPr id="0" name=""/>
        <dsp:cNvSpPr/>
      </dsp:nvSpPr>
      <dsp:spPr>
        <a:xfrm>
          <a:off x="1858239" y="512039"/>
          <a:ext cx="3370120" cy="3370120"/>
        </a:xfrm>
        <a:custGeom>
          <a:avLst/>
          <a:gdLst/>
          <a:ahLst/>
          <a:cxnLst/>
          <a:rect l="0" t="0" r="0" b="0"/>
          <a:pathLst>
            <a:path>
              <a:moveTo>
                <a:pt x="2686267" y="329696"/>
              </a:moveTo>
              <a:arcTo wR="1685060" hR="1685060" stAng="18387197" swAng="1633619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1480BA-CB45-4A44-8B35-83F30F4941DE}">
      <dsp:nvSpPr>
        <dsp:cNvPr id="0" name=""/>
        <dsp:cNvSpPr/>
      </dsp:nvSpPr>
      <dsp:spPr>
        <a:xfrm>
          <a:off x="4443747" y="1687101"/>
          <a:ext cx="1569225" cy="10199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Analyze </a:t>
          </a:r>
          <a:endParaRPr lang="en-US" sz="2400" b="1" kern="1200" dirty="0"/>
        </a:p>
      </dsp:txBody>
      <dsp:txXfrm>
        <a:off x="4443747" y="1687101"/>
        <a:ext cx="1569225" cy="1019996"/>
      </dsp:txXfrm>
    </dsp:sp>
    <dsp:sp modelId="{F82C1D83-91E5-4958-9388-7C5CA24CAA56}">
      <dsp:nvSpPr>
        <dsp:cNvPr id="0" name=""/>
        <dsp:cNvSpPr/>
      </dsp:nvSpPr>
      <dsp:spPr>
        <a:xfrm>
          <a:off x="1858239" y="512039"/>
          <a:ext cx="3370120" cy="3370120"/>
        </a:xfrm>
        <a:custGeom>
          <a:avLst/>
          <a:gdLst/>
          <a:ahLst/>
          <a:cxnLst/>
          <a:rect l="0" t="0" r="0" b="0"/>
          <a:pathLst>
            <a:path>
              <a:moveTo>
                <a:pt x="3195437" y="2432182"/>
              </a:moveTo>
              <a:arcTo wR="1685060" hR="1685060" stAng="1579183" swAng="1633619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2DC7DF-4705-455D-A404-3DA9622A24D7}">
      <dsp:nvSpPr>
        <dsp:cNvPr id="0" name=""/>
        <dsp:cNvSpPr/>
      </dsp:nvSpPr>
      <dsp:spPr>
        <a:xfrm>
          <a:off x="2758687" y="3372162"/>
          <a:ext cx="1569225" cy="10199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Map</a:t>
          </a:r>
          <a:endParaRPr lang="en-US" sz="2400" b="1" kern="1200" dirty="0"/>
        </a:p>
      </dsp:txBody>
      <dsp:txXfrm>
        <a:off x="2758687" y="3372162"/>
        <a:ext cx="1569225" cy="1019996"/>
      </dsp:txXfrm>
    </dsp:sp>
    <dsp:sp modelId="{0D8B1BFD-2A43-45A4-A917-CD585C94CB8C}">
      <dsp:nvSpPr>
        <dsp:cNvPr id="0" name=""/>
        <dsp:cNvSpPr/>
      </dsp:nvSpPr>
      <dsp:spPr>
        <a:xfrm>
          <a:off x="1858239" y="512039"/>
          <a:ext cx="3370120" cy="3370120"/>
        </a:xfrm>
        <a:custGeom>
          <a:avLst/>
          <a:gdLst/>
          <a:ahLst/>
          <a:cxnLst/>
          <a:rect l="0" t="0" r="0" b="0"/>
          <a:pathLst>
            <a:path>
              <a:moveTo>
                <a:pt x="683852" y="3040424"/>
              </a:moveTo>
              <a:arcTo wR="1685060" hR="1685060" stAng="7587197" swAng="1633619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A9C1A1-4AA7-492D-B4CF-910C40460D1E}">
      <dsp:nvSpPr>
        <dsp:cNvPr id="0" name=""/>
        <dsp:cNvSpPr/>
      </dsp:nvSpPr>
      <dsp:spPr>
        <a:xfrm>
          <a:off x="1073627" y="1687101"/>
          <a:ext cx="1569225" cy="10199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Report </a:t>
          </a:r>
          <a:endParaRPr lang="en-US" sz="2400" b="1" kern="1200" dirty="0"/>
        </a:p>
      </dsp:txBody>
      <dsp:txXfrm>
        <a:off x="1073627" y="1687101"/>
        <a:ext cx="1569225" cy="1019996"/>
      </dsp:txXfrm>
    </dsp:sp>
    <dsp:sp modelId="{9AEEE9C5-A9FD-4122-8005-A09B7B04A7F0}">
      <dsp:nvSpPr>
        <dsp:cNvPr id="0" name=""/>
        <dsp:cNvSpPr/>
      </dsp:nvSpPr>
      <dsp:spPr>
        <a:xfrm>
          <a:off x="1858239" y="512039"/>
          <a:ext cx="3370120" cy="3370120"/>
        </a:xfrm>
        <a:custGeom>
          <a:avLst/>
          <a:gdLst/>
          <a:ahLst/>
          <a:cxnLst/>
          <a:rect l="0" t="0" r="0" b="0"/>
          <a:pathLst>
            <a:path>
              <a:moveTo>
                <a:pt x="174683" y="937938"/>
              </a:moveTo>
              <a:arcTo wR="1685060" hR="1685060" stAng="12379183" swAng="1633619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9253909-B9D3-46C3-9DAE-EB66F6532FBA}">
      <dsp:nvSpPr>
        <dsp:cNvPr id="0" name=""/>
        <dsp:cNvSpPr/>
      </dsp:nvSpPr>
      <dsp:spPr>
        <a:xfrm>
          <a:off x="3055625" y="2194560"/>
          <a:ext cx="2956552" cy="2682240"/>
        </a:xfrm>
        <a:prstGeom prst="gear9">
          <a:avLst/>
        </a:prstGeom>
        <a:gradFill rotWithShape="0">
          <a:gsLst>
            <a:gs pos="0">
              <a:schemeClr val="accent1">
                <a:shade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shade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shade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Network Services</a:t>
          </a:r>
          <a:endParaRPr lang="en-US" sz="1800" kern="1200" dirty="0"/>
        </a:p>
      </dsp:txBody>
      <dsp:txXfrm>
        <a:off x="3055625" y="2194560"/>
        <a:ext cx="2956552" cy="2682240"/>
      </dsp:txXfrm>
    </dsp:sp>
    <dsp:sp modelId="{D3F97573-AF8F-4A5B-AB3F-A2BFABAB8074}">
      <dsp:nvSpPr>
        <dsp:cNvPr id="0" name=""/>
        <dsp:cNvSpPr/>
      </dsp:nvSpPr>
      <dsp:spPr>
        <a:xfrm>
          <a:off x="1426951" y="1481259"/>
          <a:ext cx="2361229" cy="2109352"/>
        </a:xfrm>
        <a:prstGeom prst="gear6">
          <a:avLst/>
        </a:prstGeom>
        <a:gradFill rotWithShape="0">
          <a:gsLst>
            <a:gs pos="0">
              <a:schemeClr val="accent1">
                <a:shade val="50000"/>
                <a:hueOff val="475042"/>
                <a:satOff val="-32237"/>
                <a:lumOff val="33631"/>
                <a:alphaOff val="0"/>
                <a:shade val="51000"/>
                <a:satMod val="130000"/>
              </a:schemeClr>
            </a:gs>
            <a:gs pos="80000">
              <a:schemeClr val="accent1">
                <a:shade val="50000"/>
                <a:hueOff val="475042"/>
                <a:satOff val="-32237"/>
                <a:lumOff val="33631"/>
                <a:alphaOff val="0"/>
                <a:shade val="93000"/>
                <a:satMod val="130000"/>
              </a:schemeClr>
            </a:gs>
            <a:gs pos="100000">
              <a:schemeClr val="accent1">
                <a:shade val="50000"/>
                <a:hueOff val="475042"/>
                <a:satOff val="-32237"/>
                <a:lumOff val="33631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NT Username  / Cost Center Info</a:t>
          </a:r>
          <a:endParaRPr lang="en-US" sz="1600" kern="1200" dirty="0"/>
        </a:p>
      </dsp:txBody>
      <dsp:txXfrm>
        <a:off x="1426951" y="1481259"/>
        <a:ext cx="2361229" cy="2109352"/>
      </dsp:txXfrm>
    </dsp:sp>
    <dsp:sp modelId="{53CC3FAE-48E2-4F3F-8317-BEDD915A2037}">
      <dsp:nvSpPr>
        <dsp:cNvPr id="0" name=""/>
        <dsp:cNvSpPr/>
      </dsp:nvSpPr>
      <dsp:spPr>
        <a:xfrm rot="20700000">
          <a:off x="2724808" y="214778"/>
          <a:ext cx="1911307" cy="1911307"/>
        </a:xfrm>
        <a:prstGeom prst="gear6">
          <a:avLst/>
        </a:prstGeom>
        <a:gradFill rotWithShape="0">
          <a:gsLst>
            <a:gs pos="0">
              <a:schemeClr val="accent1">
                <a:shade val="50000"/>
                <a:hueOff val="475042"/>
                <a:satOff val="-32237"/>
                <a:lumOff val="33631"/>
                <a:alphaOff val="0"/>
                <a:shade val="51000"/>
                <a:satMod val="130000"/>
              </a:schemeClr>
            </a:gs>
            <a:gs pos="80000">
              <a:schemeClr val="accent1">
                <a:shade val="50000"/>
                <a:hueOff val="475042"/>
                <a:satOff val="-32237"/>
                <a:lumOff val="33631"/>
                <a:alphaOff val="0"/>
                <a:shade val="93000"/>
                <a:satMod val="130000"/>
              </a:schemeClr>
            </a:gs>
            <a:gs pos="100000">
              <a:schemeClr val="accent1">
                <a:shade val="50000"/>
                <a:hueOff val="475042"/>
                <a:satOff val="-32237"/>
                <a:lumOff val="33631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URLs</a:t>
          </a:r>
          <a:endParaRPr lang="en-US" sz="3100" kern="1200" dirty="0"/>
        </a:p>
      </dsp:txBody>
      <dsp:txXfrm>
        <a:off x="3144013" y="633984"/>
        <a:ext cx="1072896" cy="1072896"/>
      </dsp:txXfrm>
    </dsp:sp>
    <dsp:sp modelId="{2649162E-04A1-4E16-9D0B-15AE940E0776}">
      <dsp:nvSpPr>
        <dsp:cNvPr id="0" name=""/>
        <dsp:cNvSpPr/>
      </dsp:nvSpPr>
      <dsp:spPr>
        <a:xfrm>
          <a:off x="2994099" y="1785499"/>
          <a:ext cx="3433267" cy="3433267"/>
        </a:xfrm>
        <a:prstGeom prst="circularArrow">
          <a:avLst>
            <a:gd name="adj1" fmla="val 4687"/>
            <a:gd name="adj2" fmla="val 299029"/>
            <a:gd name="adj3" fmla="val 2530361"/>
            <a:gd name="adj4" fmla="val 15831030"/>
            <a:gd name="adj5" fmla="val 5469"/>
          </a:avLst>
        </a:prstGeom>
        <a:gradFill rotWithShape="0">
          <a:gsLst>
            <a:gs pos="0">
              <a:schemeClr val="accent1">
                <a:shade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shade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shade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857E569-25F6-4E15-8DD0-2DE11B7A039F}">
      <dsp:nvSpPr>
        <dsp:cNvPr id="0" name=""/>
        <dsp:cNvSpPr/>
      </dsp:nvSpPr>
      <dsp:spPr>
        <a:xfrm>
          <a:off x="1286737" y="1126026"/>
          <a:ext cx="2494483" cy="2494483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gradFill rotWithShape="0">
          <a:gsLst>
            <a:gs pos="0">
              <a:schemeClr val="accent1">
                <a:shade val="90000"/>
                <a:hueOff val="503624"/>
                <a:satOff val="-32705"/>
                <a:lumOff val="29035"/>
                <a:alphaOff val="0"/>
                <a:shade val="51000"/>
                <a:satMod val="130000"/>
              </a:schemeClr>
            </a:gs>
            <a:gs pos="80000">
              <a:schemeClr val="accent1">
                <a:shade val="90000"/>
                <a:hueOff val="503624"/>
                <a:satOff val="-32705"/>
                <a:lumOff val="29035"/>
                <a:alphaOff val="0"/>
                <a:shade val="93000"/>
                <a:satMod val="130000"/>
              </a:schemeClr>
            </a:gs>
            <a:gs pos="100000">
              <a:schemeClr val="accent1">
                <a:shade val="90000"/>
                <a:hueOff val="503624"/>
                <a:satOff val="-32705"/>
                <a:lumOff val="2903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6ED68F3-1487-459D-A37C-2E85AEE9F5B1}">
      <dsp:nvSpPr>
        <dsp:cNvPr id="0" name=""/>
        <dsp:cNvSpPr/>
      </dsp:nvSpPr>
      <dsp:spPr>
        <a:xfrm>
          <a:off x="2282702" y="-206798"/>
          <a:ext cx="2689555" cy="2689555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gradFill rotWithShape="0">
          <a:gsLst>
            <a:gs pos="0">
              <a:schemeClr val="accent1">
                <a:shade val="90000"/>
                <a:hueOff val="503624"/>
                <a:satOff val="-32705"/>
                <a:lumOff val="29035"/>
                <a:alphaOff val="0"/>
                <a:shade val="51000"/>
                <a:satMod val="130000"/>
              </a:schemeClr>
            </a:gs>
            <a:gs pos="80000">
              <a:schemeClr val="accent1">
                <a:shade val="90000"/>
                <a:hueOff val="503624"/>
                <a:satOff val="-32705"/>
                <a:lumOff val="29035"/>
                <a:alphaOff val="0"/>
                <a:shade val="93000"/>
                <a:satMod val="130000"/>
              </a:schemeClr>
            </a:gs>
            <a:gs pos="100000">
              <a:schemeClr val="accent1">
                <a:shade val="90000"/>
                <a:hueOff val="503624"/>
                <a:satOff val="-32705"/>
                <a:lumOff val="2903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1747A855-5402-47A2-91C6-17D930CD2EE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415790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C4089875-07B9-499B-8A5D-DAB6685EE8A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4089875-07B9-499B-8A5D-DAB6685EE8A8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D073C7-E02D-4BC5-BA00-613F6653379E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D073C7-E02D-4BC5-BA00-613F6653379E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D073C7-E02D-4BC5-BA00-613F6653379E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4089875-07B9-499B-8A5D-DAB6685EE8A8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7150"/>
            <a:fld id="{18E9CCB3-57C8-4014-BB1F-38D816416D76}" type="slidenum">
              <a:rPr lang="en-US" smtClean="0">
                <a:solidFill>
                  <a:srgbClr val="000000"/>
                </a:solidFill>
                <a:latin typeface="Arial" pitchFamily="34" charset="0"/>
                <a:ea typeface="ＭＳ Ｐゴシック"/>
                <a:cs typeface="ＭＳ Ｐゴシック"/>
              </a:rPr>
              <a:pPr defTabSz="927150"/>
              <a:t>14</a:t>
            </a:fld>
            <a:endParaRPr lang="en-US" dirty="0" smtClean="0">
              <a:solidFill>
                <a:srgbClr val="000000"/>
              </a:solidFill>
              <a:latin typeface="Arial" pitchFamily="34" charset="0"/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4089875-07B9-499B-8A5D-DAB6685EE8A8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31774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4089875-07B9-499B-8A5D-DAB6685EE8A8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4089875-07B9-499B-8A5D-DAB6685EE8A8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4089875-07B9-499B-8A5D-DAB6685EE8A8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4089875-07B9-499B-8A5D-DAB6685EE8A8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4089875-07B9-499B-8A5D-DAB6685EE8A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4089875-07B9-499B-8A5D-DAB6685EE8A8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62500" lnSpcReduction="20000"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4089875-07B9-499B-8A5D-DAB6685EE8A8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6442C98-62AD-439A-9A48-DFB2E2F04B5A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6442C98-62AD-439A-9A48-DFB2E2F04B5A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4089875-07B9-499B-8A5D-DAB6685EE8A8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4089875-07B9-499B-8A5D-DAB6685EE8A8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9910DBC-9589-485A-AAD9-46EF05CCAC7A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4089875-07B9-499B-8A5D-DAB6685EE8A8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4089875-07B9-499B-8A5D-DAB6685EE8A8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4089875-07B9-499B-8A5D-DAB6685EE8A8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4089875-07B9-499B-8A5D-DAB6685EE8A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4089875-07B9-499B-8A5D-DAB6685EE8A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defTabSz="931774"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4089875-07B9-499B-8A5D-DAB6685EE8A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4089875-07B9-499B-8A5D-DAB6685EE8A8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4089875-07B9-499B-8A5D-DAB6685EE8A8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4089875-07B9-499B-8A5D-DAB6685EE8A8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31774"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4089875-07B9-499B-8A5D-DAB6685EE8A8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ChangeArrowheads="1"/>
          </p:cNvSpPr>
          <p:nvPr/>
        </p:nvSpPr>
        <p:spPr bwMode="auto">
          <a:xfrm>
            <a:off x="228600" y="152400"/>
            <a:ext cx="8686800" cy="5715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>
              <a:defRPr/>
            </a:pPr>
            <a:endParaRPr lang="en-US" dirty="0"/>
          </a:p>
        </p:txBody>
      </p:sp>
      <p:pic>
        <p:nvPicPr>
          <p:cNvPr id="5" name="Picture 15" descr="105 white page"/>
          <p:cNvPicPr>
            <a:picLocks noChangeAspect="1" noChangeArrowheads="1"/>
          </p:cNvPicPr>
          <p:nvPr/>
        </p:nvPicPr>
        <p:blipFill>
          <a:blip r:embed="rId2" cstate="print"/>
          <a:srcRect t="87155"/>
          <a:stretch>
            <a:fillRect/>
          </a:stretch>
        </p:blipFill>
        <p:spPr bwMode="auto">
          <a:xfrm>
            <a:off x="-1588" y="5976937"/>
            <a:ext cx="9145588" cy="881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16"/>
          <p:cNvSpPr txBox="1">
            <a:spLocks noChangeArrowheads="1"/>
          </p:cNvSpPr>
          <p:nvPr/>
        </p:nvSpPr>
        <p:spPr bwMode="auto">
          <a:xfrm>
            <a:off x="3733800" y="6197600"/>
            <a:ext cx="1008609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spcBef>
                <a:spcPct val="0"/>
              </a:spcBef>
              <a:defRPr/>
            </a:pPr>
            <a:r>
              <a:rPr lang="en-US" sz="1000" dirty="0" smtClean="0">
                <a:ea typeface="ヒラギノ角ゴ Pro W3"/>
                <a:cs typeface="ヒラギノ角ゴ Pro W3"/>
              </a:rPr>
              <a:t>Public</a:t>
            </a:r>
            <a:r>
              <a:rPr lang="en-US" sz="1000" baseline="0" dirty="0" smtClean="0">
                <a:ea typeface="ヒラギノ角ゴ Pro W3"/>
                <a:cs typeface="ヒラギノ角ゴ Pro W3"/>
              </a:rPr>
              <a:t> Domain</a:t>
            </a:r>
            <a:endParaRPr lang="en-US" sz="1000" dirty="0">
              <a:ea typeface="ヒラギノ角ゴ Pro W3"/>
              <a:cs typeface="ヒラギノ角ゴ Pro W3"/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5763" y="361950"/>
            <a:ext cx="8364537" cy="111601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5763" y="1527175"/>
            <a:ext cx="8370887" cy="9953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61DC7-EE16-476C-807E-E372C5D0CB1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4325" y="357188"/>
            <a:ext cx="2092325" cy="5489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5763" y="357188"/>
            <a:ext cx="6126162" cy="5489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1DD97F-5732-4A13-A39E-62E315F03FA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24B61A-8699-49A9-B7ED-99247F4BC32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763" y="357189"/>
            <a:ext cx="8370887" cy="78581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FEF20C-F74A-4C38-A2FA-2F32C2EABD0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CE05BA-BE70-4F22-9F6C-C80CBA9DC7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5763" y="1530350"/>
            <a:ext cx="4108450" cy="4316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530350"/>
            <a:ext cx="4110037" cy="4316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DCF677-7FC5-4756-9688-FAEACAF0F44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1B7EB1-C216-47AA-A0BB-A8E8CBC37E5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08BDD6-7FF7-4527-9D13-7562A28DB22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4DE1D7-991C-439E-ABDB-A417B6F02B6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D0EA7D-6A08-47CD-B7FF-234434CF537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A033D8-9387-48F6-A124-4ACA5825927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9" descr="105 white page"/>
          <p:cNvPicPr>
            <a:picLocks noChangeAspect="1" noChangeArrowheads="1"/>
          </p:cNvPicPr>
          <p:nvPr/>
        </p:nvPicPr>
        <p:blipFill>
          <a:blip r:embed="rId14" cstate="print"/>
          <a:srcRect t="87155"/>
          <a:stretch>
            <a:fillRect/>
          </a:stretch>
        </p:blipFill>
        <p:spPr bwMode="auto">
          <a:xfrm>
            <a:off x="0" y="5978525"/>
            <a:ext cx="9145588" cy="881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5763" y="357188"/>
            <a:ext cx="8370887" cy="95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5763" y="1530350"/>
            <a:ext cx="8370887" cy="431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40738" y="6543675"/>
            <a:ext cx="474662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900" smtClean="0"/>
            </a:lvl1pPr>
          </a:lstStyle>
          <a:p>
            <a:pPr>
              <a:defRPr/>
            </a:pPr>
            <a:fld id="{B6B93B37-C3D2-483C-99B2-12BADADB5EE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7" name="Text Box 13"/>
          <p:cNvSpPr txBox="1">
            <a:spLocks noChangeArrowheads="1"/>
          </p:cNvSpPr>
          <p:nvPr/>
        </p:nvSpPr>
        <p:spPr bwMode="auto">
          <a:xfrm>
            <a:off x="3733800" y="6197600"/>
            <a:ext cx="1008609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spcBef>
                <a:spcPct val="0"/>
              </a:spcBef>
              <a:defRPr/>
            </a:pPr>
            <a:r>
              <a:rPr lang="en-US" sz="1000" dirty="0" smtClean="0">
                <a:ea typeface="ヒラギノ角ゴ Pro W3"/>
                <a:cs typeface="ヒラギノ角ゴ Pro W3"/>
              </a:rPr>
              <a:t>Public Domain</a:t>
            </a:r>
            <a:endParaRPr lang="en-US" sz="1000" dirty="0">
              <a:ea typeface="ヒラギノ角ゴ Pro W3"/>
              <a:cs typeface="ヒラギノ角ゴ Pro W3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2" r:id="rId12"/>
  </p:sldLayoutIdLst>
  <p:hf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34" charset="0"/>
          <a:ea typeface="ＭＳ Ｐゴシック" charset="-128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34" charset="0"/>
          <a:ea typeface="ＭＳ Ｐゴシック" charset="-128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34" charset="0"/>
          <a:ea typeface="ＭＳ Ｐゴシック" charset="-128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34" charset="0"/>
          <a:ea typeface="ＭＳ Ｐゴシック" charset="-128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34" charset="0"/>
          <a:ea typeface="ＭＳ Ｐゴシック" charset="-128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34" charset="0"/>
          <a:ea typeface="ＭＳ Ｐゴシック" charset="-128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34" charset="0"/>
          <a:ea typeface="ＭＳ Ｐゴシック" charset="-128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34" charset="0"/>
          <a:ea typeface="ＭＳ Ｐゴシック" charset="-128"/>
        </a:defRPr>
      </a:lvl9pPr>
    </p:titleStyle>
    <p:bodyStyle>
      <a:lvl1pPr marL="342900" indent="-342900" algn="l" rtl="0" eaLnBrk="1" fontAlgn="base" hangingPunct="1">
        <a:spcBef>
          <a:spcPct val="500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263525" indent="-163513" algn="l" rtl="0" eaLnBrk="1" fontAlgn="base" hangingPunct="1">
        <a:spcBef>
          <a:spcPct val="25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</a:defRPr>
      </a:lvl2pPr>
      <a:lvl3pPr marL="534988" indent="-207963" algn="l" rtl="0" eaLnBrk="1" fontAlgn="base" hangingPunct="1">
        <a:spcBef>
          <a:spcPct val="1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+mn-ea"/>
        </a:defRPr>
      </a:lvl3pPr>
      <a:lvl4pPr marL="762000" indent="-163513" algn="l" rtl="0" eaLnBrk="1" fontAlgn="base" hangingPunct="1">
        <a:spcBef>
          <a:spcPct val="5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</a:defRPr>
      </a:lvl4pPr>
      <a:lvl5pPr marL="1033463" indent="-198438" algn="l" rtl="0" eaLnBrk="1" fontAlgn="base" hangingPunct="1">
        <a:spcBef>
          <a:spcPct val="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+mn-ea"/>
        </a:defRPr>
      </a:lvl5pPr>
      <a:lvl6pPr marL="1490663" indent="-198438" algn="l" rtl="0" eaLnBrk="1" fontAlgn="base" hangingPunct="1">
        <a:spcBef>
          <a:spcPct val="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+mn-ea"/>
        </a:defRPr>
      </a:lvl6pPr>
      <a:lvl7pPr marL="1947863" indent="-198438" algn="l" rtl="0" eaLnBrk="1" fontAlgn="base" hangingPunct="1">
        <a:spcBef>
          <a:spcPct val="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+mn-ea"/>
        </a:defRPr>
      </a:lvl7pPr>
      <a:lvl8pPr marL="2405063" indent="-198438" algn="l" rtl="0" eaLnBrk="1" fontAlgn="base" hangingPunct="1">
        <a:spcBef>
          <a:spcPct val="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+mn-ea"/>
        </a:defRPr>
      </a:lvl8pPr>
      <a:lvl9pPr marL="2862263" indent="-198438" algn="l" rtl="0" eaLnBrk="1" fontAlgn="base" hangingPunct="1">
        <a:spcBef>
          <a:spcPct val="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6.xml"/><Relationship Id="rId13" Type="http://schemas.openxmlformats.org/officeDocument/2006/relationships/diagramData" Target="../diagrams/data7.xml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12" Type="http://schemas.microsoft.com/office/2007/relationships/diagramDrawing" Target="../diagrams/drawing6.xml"/><Relationship Id="rId17" Type="http://schemas.microsoft.com/office/2007/relationships/diagramDrawing" Target="../diagrams/drawing7.xml"/><Relationship Id="rId2" Type="http://schemas.openxmlformats.org/officeDocument/2006/relationships/notesSlide" Target="../notesSlides/notesSlide26.xml"/><Relationship Id="rId16" Type="http://schemas.openxmlformats.org/officeDocument/2006/relationships/diagramColors" Target="../diagrams/colors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11" Type="http://schemas.openxmlformats.org/officeDocument/2006/relationships/diagramColors" Target="../diagrams/colors6.xml"/><Relationship Id="rId5" Type="http://schemas.openxmlformats.org/officeDocument/2006/relationships/diagramQuickStyle" Target="../diagrams/quickStyle5.xml"/><Relationship Id="rId15" Type="http://schemas.openxmlformats.org/officeDocument/2006/relationships/diagramQuickStyle" Target="../diagrams/quickStyle7.xml"/><Relationship Id="rId10" Type="http://schemas.openxmlformats.org/officeDocument/2006/relationships/diagramQuickStyle" Target="../diagrams/quickStyle6.xml"/><Relationship Id="rId4" Type="http://schemas.openxmlformats.org/officeDocument/2006/relationships/diagramLayout" Target="../diagrams/layout5.xml"/><Relationship Id="rId9" Type="http://schemas.openxmlformats.org/officeDocument/2006/relationships/diagramLayout" Target="../diagrams/layout6.xml"/><Relationship Id="rId14" Type="http://schemas.openxmlformats.org/officeDocument/2006/relationships/diagramLayout" Target="../diagrams/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Decentralizing Budget to Maximize Information Return	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1905000"/>
            <a:ext cx="8370887" cy="1292225"/>
          </a:xfrm>
        </p:spPr>
        <p:txBody>
          <a:bodyPr/>
          <a:lstStyle/>
          <a:p>
            <a:pPr marL="0" indent="0"/>
            <a:r>
              <a:rPr lang="en-US" dirty="0" smtClean="0"/>
              <a:t>Mindy Beattie &amp; Bob Kowalski, Pfizer</a:t>
            </a:r>
          </a:p>
          <a:p>
            <a:pPr marL="0" indent="0"/>
            <a:r>
              <a:rPr lang="en-US" dirty="0" smtClean="0"/>
              <a:t>2013 PHT and BIO Division Spring Meeting</a:t>
            </a:r>
          </a:p>
          <a:p>
            <a:pPr marL="0" indent="0"/>
            <a:r>
              <a:rPr lang="en-US" dirty="0" smtClean="0"/>
              <a:t>April 15, 2013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Integrating Usage and User Divisions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B2800CC5-0DFD-4B86-A9C2-332492D34A97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533400" y="1066800"/>
          <a:ext cx="70104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763" y="357188"/>
            <a:ext cx="8529637" cy="955675"/>
          </a:xfrm>
        </p:spPr>
        <p:txBody>
          <a:bodyPr/>
          <a:lstStyle/>
          <a:p>
            <a:r>
              <a:rPr lang="en-US" dirty="0" smtClean="0"/>
              <a:t>Sample Blue Coat Monthly Reporting Log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B2800CC5-0DFD-4B86-A9C2-332492D34A97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7800" y="914400"/>
            <a:ext cx="6629400" cy="522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130175"/>
            <a:ext cx="6967538" cy="762000"/>
          </a:xfrm>
        </p:spPr>
        <p:txBody>
          <a:bodyPr/>
          <a:lstStyle/>
          <a:p>
            <a:pPr eaLnBrk="1" hangingPunct="1"/>
            <a:r>
              <a:rPr lang="en-US" dirty="0" smtClean="0"/>
              <a:t>Pipeline Pilot / Spotfire Analysis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82728E03-0C9F-4DCD-827F-D1774B0B8143}" type="slidenum">
              <a:rPr lang="en-US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9266" name="Rectangle 6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100" dirty="0"/>
              <a:t> </a:t>
            </a:r>
            <a:endParaRPr lang="en-US" dirty="0"/>
          </a:p>
        </p:txBody>
      </p:sp>
      <p:graphicFrame>
        <p:nvGraphicFramePr>
          <p:cNvPr id="8" name="Diagram 7"/>
          <p:cNvGraphicFramePr/>
          <p:nvPr/>
        </p:nvGraphicFramePr>
        <p:xfrm>
          <a:off x="533400" y="1295400"/>
          <a:ext cx="7467600" cy="3733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6" name="Curved Down Arrow 15"/>
          <p:cNvSpPr/>
          <p:nvPr/>
        </p:nvSpPr>
        <p:spPr>
          <a:xfrm rot="20116979">
            <a:off x="1334173" y="1290899"/>
            <a:ext cx="2682023" cy="694802"/>
          </a:xfrm>
          <a:prstGeom prst="curvedDownArrow">
            <a:avLst>
              <a:gd name="adj1" fmla="val 25000"/>
              <a:gd name="adj2" fmla="val 101999"/>
              <a:gd name="adj3" fmla="val 5625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90600" y="5193268"/>
            <a:ext cx="6934200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n w="3175">
                  <a:noFill/>
                </a:ln>
              </a:rPr>
              <a:t>Content cost allocated to division based on usage statistics</a:t>
            </a:r>
            <a:endParaRPr lang="en-US" sz="2000" dirty="0">
              <a:ln w="3175">
                <a:noFill/>
              </a:ln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Output in Excel:  </a:t>
            </a:r>
            <a:br>
              <a:rPr lang="en-US" dirty="0" smtClean="0"/>
            </a:br>
            <a:r>
              <a:rPr lang="en-US" dirty="0" smtClean="0"/>
              <a:t>OECD Health Statistics example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838201" y="1600200"/>
          <a:ext cx="7162800" cy="4038595"/>
        </p:xfrm>
        <a:graphic>
          <a:graphicData uri="http://schemas.openxmlformats.org/drawingml/2006/table">
            <a:tbl>
              <a:tblPr/>
              <a:tblGrid>
                <a:gridCol w="4832958"/>
                <a:gridCol w="2329842"/>
              </a:tblGrid>
              <a:tr h="764452"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Division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Usage by 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36988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Animal Health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88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Human Resources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88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Legal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88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Finance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88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Manufacturing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88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Policy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88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Unknown Division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07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R&amp;D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88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Commercial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FEF20C-F74A-4C38-A2FA-2F32C2EABD08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Title 1"/>
          <p:cNvSpPr>
            <a:spLocks noGrp="1"/>
          </p:cNvSpPr>
          <p:nvPr>
            <p:ph type="title"/>
          </p:nvPr>
        </p:nvSpPr>
        <p:spPr>
          <a:xfrm>
            <a:off x="357188" y="366713"/>
            <a:ext cx="8558212" cy="700087"/>
          </a:xfrm>
        </p:spPr>
        <p:txBody>
          <a:bodyPr>
            <a:normAutofit/>
          </a:bodyPr>
          <a:lstStyle/>
          <a:p>
            <a:r>
              <a:rPr lang="en-US" sz="3200" dirty="0" smtClean="0"/>
              <a:t>Divisional Allocation </a:t>
            </a:r>
            <a:r>
              <a:rPr lang="en-US" sz="3400" dirty="0" smtClean="0"/>
              <a:t>Challenges</a:t>
            </a:r>
            <a:r>
              <a:rPr lang="en-US" sz="3200" dirty="0" smtClean="0"/>
              <a:t>  </a:t>
            </a:r>
            <a:endParaRPr lang="en-US" sz="3200" dirty="0" smtClean="0">
              <a:solidFill>
                <a:srgbClr val="FF0000"/>
              </a:solidFill>
            </a:endParaRPr>
          </a:p>
        </p:txBody>
      </p:sp>
      <p:sp>
        <p:nvSpPr>
          <p:cNvPr id="6150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58F6E43-9EA2-4EB1-AB3B-2E0C2E698CA8}" type="slidenum">
              <a:rPr lang="en-US" smtClean="0">
                <a:solidFill>
                  <a:srgbClr val="898989"/>
                </a:solidFill>
                <a:latin typeface="Arial" pitchFamily="34" charset="0"/>
                <a:ea typeface="ＭＳ Ｐゴシック"/>
                <a:cs typeface="ＭＳ Ｐゴシック"/>
              </a:rPr>
              <a:pPr/>
              <a:t>14</a:t>
            </a:fld>
            <a:endParaRPr lang="en-US" dirty="0" smtClean="0">
              <a:solidFill>
                <a:srgbClr val="898989"/>
              </a:solidFill>
              <a:latin typeface="Arial" pitchFamily="34" charset="0"/>
              <a:ea typeface="ＭＳ Ｐゴシック"/>
              <a:cs typeface="ＭＳ Ｐゴシック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381000" y="1447800"/>
            <a:ext cx="4648200" cy="4495800"/>
            <a:chOff x="381000" y="1219200"/>
            <a:chExt cx="4648200" cy="4495800"/>
          </a:xfrm>
        </p:grpSpPr>
        <p:graphicFrame>
          <p:nvGraphicFramePr>
            <p:cNvPr id="8" name="Chart 7"/>
            <p:cNvGraphicFramePr/>
            <p:nvPr/>
          </p:nvGraphicFramePr>
          <p:xfrm>
            <a:off x="381000" y="1828800"/>
            <a:ext cx="4648200" cy="38862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6" name="Title 1"/>
            <p:cNvSpPr txBox="1">
              <a:spLocks/>
            </p:cNvSpPr>
            <p:nvPr/>
          </p:nvSpPr>
          <p:spPr bwMode="auto">
            <a:xfrm>
              <a:off x="381000" y="1219200"/>
              <a:ext cx="3886200" cy="1143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800" kern="0" dirty="0" smtClean="0">
                  <a:latin typeface="+mj-lt"/>
                  <a:ea typeface="+mj-ea"/>
                  <a:cs typeface="+mj-cs"/>
                </a:rPr>
                <a:t>Majority user clearly identified</a:t>
              </a:r>
              <a:endPara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5105400" y="1524000"/>
            <a:ext cx="4114800" cy="4876800"/>
            <a:chOff x="4572000" y="1219200"/>
            <a:chExt cx="4114800" cy="4876800"/>
          </a:xfrm>
        </p:grpSpPr>
        <p:graphicFrame>
          <p:nvGraphicFramePr>
            <p:cNvPr id="9" name="Chart 8"/>
            <p:cNvGraphicFramePr/>
            <p:nvPr/>
          </p:nvGraphicFramePr>
          <p:xfrm>
            <a:off x="4572000" y="2286000"/>
            <a:ext cx="3810000" cy="3810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11" name="Title 1"/>
            <p:cNvSpPr txBox="1">
              <a:spLocks/>
            </p:cNvSpPr>
            <p:nvPr/>
          </p:nvSpPr>
          <p:spPr bwMode="auto">
            <a:xfrm>
              <a:off x="4800600" y="1219200"/>
              <a:ext cx="3886200" cy="1143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800" kern="0" dirty="0" smtClean="0">
                  <a:latin typeface="+mj-lt"/>
                  <a:ea typeface="+mj-ea"/>
                  <a:cs typeface="+mj-cs"/>
                </a:rPr>
                <a:t>Majority user more difficult to identify</a:t>
              </a:r>
              <a:endPara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</p:grpSp>
      <p:sp>
        <p:nvSpPr>
          <p:cNvPr id="19" name="Line Callout 1 18"/>
          <p:cNvSpPr/>
          <p:nvPr/>
        </p:nvSpPr>
        <p:spPr bwMode="auto">
          <a:xfrm>
            <a:off x="3124200" y="4419600"/>
            <a:ext cx="2286000" cy="1231106"/>
          </a:xfrm>
          <a:prstGeom prst="borderCallout1">
            <a:avLst>
              <a:gd name="adj1" fmla="val 47550"/>
              <a:gd name="adj2" fmla="val -4111"/>
              <a:gd name="adj3" fmla="val 55293"/>
              <a:gd name="adj4" fmla="val -29889"/>
            </a:avLst>
          </a:prstGeom>
          <a:solidFill>
            <a:schemeClr val="accent3">
              <a:lumMod val="6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Percentage of usage attributed to company division; e.g., R&amp;D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57189"/>
            <a:ext cx="8529637" cy="785812"/>
          </a:xfrm>
        </p:spPr>
        <p:txBody>
          <a:bodyPr/>
          <a:lstStyle/>
          <a:p>
            <a:r>
              <a:rPr lang="en-US" sz="3400" dirty="0" smtClean="0"/>
              <a:t>Industry Best Practices for Budget Allocation</a:t>
            </a:r>
            <a:endParaRPr lang="en-US" sz="3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763" y="1295400"/>
            <a:ext cx="8370887" cy="4316413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2800" dirty="0" smtClean="0"/>
              <a:t>Industry benchmarking, March-April 2012:</a:t>
            </a:r>
          </a:p>
          <a:p>
            <a:pPr lvl="2">
              <a:buFont typeface="Courier New" pitchFamily="49" charset="0"/>
              <a:buChar char="o"/>
            </a:pPr>
            <a:r>
              <a:rPr lang="en-US" sz="2000" dirty="0" smtClean="0"/>
              <a:t>Survey brought results back from 12 </a:t>
            </a:r>
            <a:r>
              <a:rPr lang="en-US" sz="2000" dirty="0" err="1" smtClean="0"/>
              <a:t>pharma</a:t>
            </a:r>
            <a:r>
              <a:rPr lang="en-US" sz="2000" dirty="0" smtClean="0"/>
              <a:t> companies.</a:t>
            </a:r>
          </a:p>
          <a:p>
            <a:pPr lvl="2">
              <a:buFont typeface="Courier New" pitchFamily="49" charset="0"/>
              <a:buChar char="o"/>
            </a:pPr>
            <a:r>
              <a:rPr lang="en-US" sz="2000" dirty="0" smtClean="0"/>
              <a:t>Follow up interviews with 2 companies that have well established charge back models.</a:t>
            </a:r>
          </a:p>
          <a:p>
            <a:pPr lvl="2">
              <a:buFont typeface="Arial" pitchFamily="34" charset="0"/>
              <a:buChar char="•"/>
            </a:pPr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Interviews with information service partners within Pfizer:</a:t>
            </a:r>
          </a:p>
          <a:p>
            <a:pPr lvl="2">
              <a:buFont typeface="Courier New" pitchFamily="49" charset="0"/>
              <a:buChar char="o"/>
            </a:pPr>
            <a:r>
              <a:rPr lang="en-US" sz="2000" dirty="0" smtClean="0"/>
              <a:t>Medical Information Group</a:t>
            </a:r>
          </a:p>
          <a:p>
            <a:pPr lvl="2">
              <a:buFont typeface="Courier New" pitchFamily="49" charset="0"/>
              <a:buChar char="o"/>
            </a:pPr>
            <a:r>
              <a:rPr lang="en-US" sz="2000" dirty="0" smtClean="0"/>
              <a:t>Strategic Planning</a:t>
            </a:r>
          </a:p>
          <a:p>
            <a:pPr lvl="2">
              <a:buFont typeface="Courier New" pitchFamily="49" charset="0"/>
              <a:buChar char="o"/>
            </a:pPr>
            <a:r>
              <a:rPr lang="en-US" sz="2000" dirty="0" smtClean="0"/>
              <a:t>Competitive Intelligence Group</a:t>
            </a:r>
          </a:p>
          <a:p>
            <a:pPr lvl="2">
              <a:buFont typeface="Courier New" pitchFamily="49" charset="0"/>
              <a:buChar char="o"/>
            </a:pPr>
            <a:r>
              <a:rPr lang="en-US" sz="2000" dirty="0" smtClean="0"/>
              <a:t>Patent Searching Group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FEF20C-F74A-4C38-A2FA-2F32C2EABD08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385763" y="357189"/>
            <a:ext cx="8370887" cy="709612"/>
          </a:xfrm>
        </p:spPr>
        <p:txBody>
          <a:bodyPr/>
          <a:lstStyle/>
          <a:p>
            <a:r>
              <a:rPr lang="en-US" dirty="0" smtClean="0"/>
              <a:t>Best Practices—Findings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5A50EA-177A-4FED-829A-447E17475760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15364" name="Text Placeholder 3"/>
          <p:cNvSpPr>
            <a:spLocks noGrp="1"/>
          </p:cNvSpPr>
          <p:nvPr>
            <p:ph type="body" idx="4294967295"/>
          </p:nvPr>
        </p:nvSpPr>
        <p:spPr>
          <a:xfrm>
            <a:off x="457200" y="1143000"/>
            <a:ext cx="8229600" cy="47545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b="1" dirty="0" smtClean="0"/>
              <a:t>Challenges identified from other pharma companies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dirty="0" smtClean="0"/>
              <a:t>Budget allocation can only be estimated based upon the previous one year of actual usage.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dirty="0" smtClean="0"/>
              <a:t>A Stakeholder Council should be in place.</a:t>
            </a:r>
            <a:endParaRPr lang="en-US" sz="1800" dirty="0" smtClean="0"/>
          </a:p>
          <a:p>
            <a:pPr eaLnBrk="1" hangingPunct="1">
              <a:buFont typeface="Arial" pitchFamily="34" charset="0"/>
              <a:buChar char="•"/>
            </a:pPr>
            <a:r>
              <a:rPr lang="en-US" dirty="0" smtClean="0"/>
              <a:t>Selective licensing is not an option for Enterprise Licenses with IP authentication</a:t>
            </a:r>
            <a:r>
              <a:rPr lang="en-US" sz="1800" dirty="0" smtClean="0"/>
              <a:t>.</a:t>
            </a:r>
          </a:p>
          <a:p>
            <a:pPr eaLnBrk="1" hangingPunct="1"/>
            <a:r>
              <a:rPr lang="en-US" sz="2400" b="1" dirty="0" smtClean="0"/>
              <a:t>Risks/Issues – partner feedback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dirty="0" smtClean="0"/>
              <a:t>Many of our users are service providers themselves so this may cause a domino-effect of cross charging behavior.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dirty="0" smtClean="0"/>
              <a:t>Some eContent products are currently funded by other lines who share use across the enterprise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357189"/>
            <a:ext cx="8534400" cy="785812"/>
          </a:xfrm>
        </p:spPr>
        <p:txBody>
          <a:bodyPr/>
          <a:lstStyle/>
          <a:p>
            <a:r>
              <a:rPr lang="en-US" sz="3300" dirty="0" smtClean="0"/>
              <a:t>Allocation Models Proposed to IT Leadership </a:t>
            </a:r>
            <a:endParaRPr lang="en-US" sz="33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FEF20C-F74A-4C38-A2FA-2F32C2EABD08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33400" y="1371600"/>
          <a:ext cx="8153400" cy="4091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6700"/>
                <a:gridCol w="4076700"/>
              </a:tblGrid>
              <a:tr h="108966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Model</a:t>
                      </a:r>
                      <a:r>
                        <a:rPr lang="en-US" sz="2400" b="1" baseline="0" dirty="0" smtClean="0"/>
                        <a:t> Proposed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% of Budget </a:t>
                      </a:r>
                    </a:p>
                    <a:p>
                      <a:pPr algn="ctr"/>
                      <a:r>
                        <a:rPr lang="en-US" sz="2400" b="1" dirty="0" smtClean="0"/>
                        <a:t>Retained in Library</a:t>
                      </a:r>
                      <a:endParaRPr lang="en-US" sz="2400" b="1" dirty="0"/>
                    </a:p>
                  </a:txBody>
                  <a:tcPr/>
                </a:tc>
              </a:tr>
              <a:tr h="8153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/>
                        <a:t>“Phone Bill”</a:t>
                      </a:r>
                    </a:p>
                    <a:p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10% </a:t>
                      </a:r>
                      <a:endParaRPr lang="en-US" sz="2400" b="1" dirty="0"/>
                    </a:p>
                  </a:txBody>
                  <a:tcPr/>
                </a:tc>
              </a:tr>
              <a:tr h="1089660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Greater than 50% or more usage</a:t>
                      </a:r>
                      <a:r>
                        <a:rPr lang="en-US" sz="2400" b="1" baseline="0" dirty="0" smtClean="0"/>
                        <a:t> mapped to Division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32%</a:t>
                      </a:r>
                      <a:endParaRPr lang="en-US" sz="2400" b="1" dirty="0"/>
                    </a:p>
                  </a:txBody>
                  <a:tcPr/>
                </a:tc>
              </a:tr>
              <a:tr h="1089660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Greater than 35% or more usage</a:t>
                      </a:r>
                      <a:r>
                        <a:rPr lang="en-US" sz="2400" b="1" baseline="0" dirty="0" smtClean="0"/>
                        <a:t> mapped to Division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9%</a:t>
                      </a:r>
                      <a:endParaRPr lang="en-US" sz="24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FEF20C-F74A-4C38-A2FA-2F32C2EABD08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33400" y="1371600"/>
          <a:ext cx="8153400" cy="435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6700"/>
                <a:gridCol w="4076700"/>
              </a:tblGrid>
              <a:tr h="108966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Model</a:t>
                      </a:r>
                      <a:r>
                        <a:rPr lang="en-US" sz="2400" baseline="0" dirty="0" smtClean="0"/>
                        <a:t> Proposed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% of Budget </a:t>
                      </a:r>
                    </a:p>
                    <a:p>
                      <a:pPr algn="ctr"/>
                      <a:r>
                        <a:rPr lang="en-US" sz="2400" dirty="0" smtClean="0"/>
                        <a:t>Retained in Library</a:t>
                      </a:r>
                      <a:endParaRPr lang="en-US" sz="2400" dirty="0"/>
                    </a:p>
                  </a:txBody>
                  <a:tcPr/>
                </a:tc>
              </a:tr>
              <a:tr h="10896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“Phone Bill”</a:t>
                      </a:r>
                    </a:p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10% </a:t>
                      </a:r>
                      <a:endParaRPr lang="en-US" sz="2400" dirty="0"/>
                    </a:p>
                  </a:txBody>
                  <a:tcPr/>
                </a:tc>
              </a:tr>
              <a:tr h="108966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Greater than 50% or more usage</a:t>
                      </a:r>
                      <a:r>
                        <a:rPr lang="en-US" sz="2400" baseline="0" dirty="0" smtClean="0"/>
                        <a:t> mapped to Division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32%</a:t>
                      </a:r>
                      <a:endParaRPr lang="en-US" sz="2400" dirty="0"/>
                    </a:p>
                  </a:txBody>
                  <a:tcPr/>
                </a:tc>
              </a:tr>
              <a:tr h="108966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Greater than 35% or more usage</a:t>
                      </a:r>
                      <a:r>
                        <a:rPr lang="en-US" sz="2400" baseline="0" dirty="0" smtClean="0"/>
                        <a:t> mapped to Division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9%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 bwMode="auto">
          <a:xfrm>
            <a:off x="304800" y="357188"/>
            <a:ext cx="8534400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3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Allocation Models Proposed to IT Leadership </a:t>
            </a:r>
            <a:endParaRPr kumimoji="0" lang="en-US" sz="33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533400" y="1371600"/>
          <a:ext cx="8153400" cy="4091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6700"/>
                <a:gridCol w="4076700"/>
              </a:tblGrid>
              <a:tr h="108966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Model</a:t>
                      </a:r>
                      <a:r>
                        <a:rPr lang="en-US" sz="2400" b="1" baseline="0" dirty="0" smtClean="0"/>
                        <a:t> Proposed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% of Budget </a:t>
                      </a:r>
                    </a:p>
                    <a:p>
                      <a:pPr algn="ctr"/>
                      <a:r>
                        <a:rPr lang="en-US" sz="2400" b="1" dirty="0" smtClean="0"/>
                        <a:t>Retained in Library</a:t>
                      </a:r>
                      <a:endParaRPr lang="en-US" sz="2400" b="1" dirty="0"/>
                    </a:p>
                  </a:txBody>
                  <a:tcPr/>
                </a:tc>
              </a:tr>
              <a:tr h="8153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/>
                        <a:t>“Phone Bill”</a:t>
                      </a:r>
                    </a:p>
                    <a:p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10% </a:t>
                      </a:r>
                      <a:endParaRPr lang="en-US" sz="2400" b="1" dirty="0"/>
                    </a:p>
                  </a:txBody>
                  <a:tcPr/>
                </a:tc>
              </a:tr>
              <a:tr h="1089660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Greater than 50% or more usage</a:t>
                      </a:r>
                      <a:r>
                        <a:rPr lang="en-US" sz="2400" b="1" baseline="0" dirty="0" smtClean="0"/>
                        <a:t> mapped to Division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32%</a:t>
                      </a:r>
                      <a:endParaRPr lang="en-US" sz="2400" b="1" dirty="0"/>
                    </a:p>
                  </a:txBody>
                  <a:tcPr/>
                </a:tc>
              </a:tr>
              <a:tr h="1089660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Greater than 35% or more usage</a:t>
                      </a:r>
                      <a:r>
                        <a:rPr lang="en-US" sz="2400" b="1" baseline="0" dirty="0" smtClean="0"/>
                        <a:t> mapped to Division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9%</a:t>
                      </a:r>
                      <a:endParaRPr lang="en-US" sz="24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 bwMode="auto">
          <a:xfrm>
            <a:off x="304800" y="4343400"/>
            <a:ext cx="8610600" cy="1295400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Output in Excel:  </a:t>
            </a:r>
            <a:br>
              <a:rPr lang="en-US" dirty="0" smtClean="0"/>
            </a:br>
            <a:r>
              <a:rPr lang="en-US" dirty="0" smtClean="0"/>
              <a:t>OECD Health Statistics example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838201" y="1600200"/>
          <a:ext cx="7162800" cy="4038595"/>
        </p:xfrm>
        <a:graphic>
          <a:graphicData uri="http://schemas.openxmlformats.org/drawingml/2006/table">
            <a:tbl>
              <a:tblPr/>
              <a:tblGrid>
                <a:gridCol w="4832958"/>
                <a:gridCol w="2329842"/>
              </a:tblGrid>
              <a:tr h="764452"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Division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Usage by 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36988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Animal Health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88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Human Resources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88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Legal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88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Finance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88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Manufacturing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88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Policy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88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Unknown Division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07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R&amp;D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36988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Commercial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FEF20C-F74A-4C38-A2FA-2F32C2EABD08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5C1104BD-A704-4092-9D2C-6C19194589D2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5763" y="1600200"/>
            <a:ext cx="8370887" cy="4246563"/>
          </a:xfrm>
        </p:spPr>
        <p:txBody>
          <a:bodyPr/>
          <a:lstStyle/>
          <a:p>
            <a:pPr marL="457200" indent="-457200">
              <a:buFont typeface="Arial" pitchFamily="34" charset="0"/>
              <a:buChar char="•"/>
            </a:pPr>
            <a:r>
              <a:rPr lang="en-US" sz="2400" dirty="0" smtClean="0"/>
              <a:t>Introductions		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 smtClean="0"/>
              <a:t>Why Allocation?		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 smtClean="0"/>
              <a:t>How We Did It		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 smtClean="0"/>
              <a:t>Feedback  	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 smtClean="0"/>
              <a:t>Summary	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 smtClean="0"/>
              <a:t>Acknowledgements	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 smtClean="0"/>
              <a:t>Questions	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895600"/>
            <a:ext cx="7010400" cy="1219200"/>
          </a:xfrm>
        </p:spPr>
        <p:txBody>
          <a:bodyPr/>
          <a:lstStyle/>
          <a:p>
            <a:r>
              <a:rPr lang="en-US" sz="4000" dirty="0" smtClean="0"/>
              <a:t>Partnering with the Business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FEF20C-F74A-4C38-A2FA-2F32C2EABD08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70887" cy="785812"/>
          </a:xfrm>
        </p:spPr>
        <p:txBody>
          <a:bodyPr/>
          <a:lstStyle/>
          <a:p>
            <a:r>
              <a:rPr lang="en-US" dirty="0" smtClean="0"/>
              <a:t>Communication with Stakeholders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FEF20C-F74A-4C38-A2FA-2F32C2EABD08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pic>
        <p:nvPicPr>
          <p:cNvPr id="1027" name="Picture 3" descr="C:\Program Files\Microsoft Office\MEDIA\CAGCAT10\j0233018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53200" y="1371600"/>
            <a:ext cx="2057400" cy="2089962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228600" y="1219200"/>
            <a:ext cx="6400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en-US" sz="2800" dirty="0" smtClean="0"/>
              <a:t>Met with three stakeholders to review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400" dirty="0" smtClean="0"/>
              <a:t>Renewals process with high level milestones including approvals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400" dirty="0" smtClean="0"/>
              <a:t>Previous years’ key licenses and their terms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400" dirty="0" smtClean="0"/>
              <a:t>Results of current usage statistics and future needs analysis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400" dirty="0" smtClean="0"/>
              <a:t>Negotiation strategy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400" dirty="0" smtClean="0"/>
              <a:t>Communication plan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Renewals Process with Stakeholders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2D2E9E-DF88-490D-AEAB-958C515071C1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11268" name="Text Placeholder 3"/>
          <p:cNvSpPr>
            <a:spLocks noGrp="1"/>
          </p:cNvSpPr>
          <p:nvPr>
            <p:ph type="body" idx="4294967295"/>
          </p:nvPr>
        </p:nvSpPr>
        <p:spPr>
          <a:xfrm>
            <a:off x="385763" y="1524001"/>
            <a:ext cx="8370887" cy="4343399"/>
          </a:xfrm>
        </p:spPr>
        <p:txBody>
          <a:bodyPr/>
          <a:lstStyle/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Kickoff in September to review high value licenses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Established weekly updates</a:t>
            </a:r>
          </a:p>
          <a:p>
            <a:pPr marL="933450" lvl="3" indent="-514350">
              <a:buFont typeface="Courier New" pitchFamily="49" charset="0"/>
              <a:buChar char="o"/>
            </a:pPr>
            <a:r>
              <a:rPr lang="en-US" sz="2400" dirty="0" smtClean="0"/>
              <a:t>Emailed status updates and I&amp;LS recommendations for renewals (pre-read)</a:t>
            </a:r>
          </a:p>
          <a:p>
            <a:pPr marL="933450" lvl="3" indent="-514350">
              <a:buFont typeface="Courier New" pitchFamily="49" charset="0"/>
              <a:buChar char="o"/>
            </a:pPr>
            <a:r>
              <a:rPr lang="en-US" sz="2400" dirty="0" smtClean="0"/>
              <a:t>Met with stakeholders to give recommendations and seek approval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Maintained spreadsheet with current and prior year license fees; track variance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88BD5F1-4E17-45A3-BBDB-555C9052FDCA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14340" name="Text Placeholder 3"/>
          <p:cNvSpPr>
            <a:spLocks noGrp="1"/>
          </p:cNvSpPr>
          <p:nvPr>
            <p:ph type="body" idx="4294967295"/>
          </p:nvPr>
        </p:nvSpPr>
        <p:spPr>
          <a:xfrm>
            <a:off x="385763" y="1219200"/>
            <a:ext cx="4643437" cy="44958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2800" dirty="0" smtClean="0"/>
              <a:t>Content retention</a:t>
            </a:r>
          </a:p>
          <a:p>
            <a:pPr lvl="2">
              <a:buFont typeface="Courier New" pitchFamily="49" charset="0"/>
              <a:buChar char="o"/>
            </a:pPr>
            <a:r>
              <a:rPr lang="en-US" sz="2000" dirty="0" smtClean="0"/>
              <a:t>Greater percentage of content retained (</a:t>
            </a:r>
            <a:r>
              <a:rPr lang="en-US" sz="2000" i="1" dirty="0" smtClean="0"/>
              <a:t>budget still tight but avoided across the board reduction)</a:t>
            </a:r>
            <a:endParaRPr lang="en-US" sz="2800" i="1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Seat at the table</a:t>
            </a:r>
          </a:p>
          <a:p>
            <a:pPr lvl="2">
              <a:buFont typeface="Courier New" pitchFamily="49" charset="0"/>
              <a:buChar char="o"/>
            </a:pPr>
            <a:r>
              <a:rPr lang="en-US" sz="2000" dirty="0" smtClean="0"/>
              <a:t>Regular meetings with R&amp;D Leadership = higher visibility for our services, resources and department</a:t>
            </a:r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Process Improvements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Went Well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562600" y="1143000"/>
            <a:ext cx="3200400" cy="3662541"/>
          </a:xfrm>
          <a:prstGeom prst="rect">
            <a:avLst/>
          </a:prstGeom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i="1" dirty="0" smtClean="0">
                <a:solidFill>
                  <a:schemeClr val="bg1"/>
                </a:solidFill>
              </a:rPr>
              <a:t> </a:t>
            </a:r>
            <a:r>
              <a:rPr lang="en-US" sz="2400" b="1" i="1" dirty="0" smtClean="0">
                <a:solidFill>
                  <a:schemeClr val="bg1"/>
                </a:solidFill>
              </a:rPr>
              <a:t>“By freeing the eContent budget, our librarians are now recognized by senior R&amp;D leaders as playing a key role in maximizing our information assets”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Joanna Woodward, Director, Information &amp; Library Services</a:t>
            </a:r>
            <a:endParaRPr lang="en-US" sz="1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I&amp;LS Negotiators—Feedback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515FBE4-5EA0-D24E-AAA8-83F267790D7B}" type="slidenum">
              <a:rPr lang="en-US" smtClean="0"/>
              <a:pPr/>
              <a:t>24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85800" y="1447800"/>
          <a:ext cx="7652476" cy="435864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746728"/>
                <a:gridCol w="3855830"/>
                <a:gridCol w="3049918"/>
              </a:tblGrid>
              <a:tr h="513080"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Activity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Feedback/Proposed</a:t>
                      </a:r>
                      <a:r>
                        <a:rPr lang="en-US" sz="2000" baseline="0" dirty="0" smtClean="0"/>
                        <a:t> Solution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179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Multiyear</a:t>
                      </a:r>
                      <a:r>
                        <a:rPr lang="en-US" sz="1800" baseline="0" dirty="0" smtClean="0"/>
                        <a:t> agreements  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aseline="0" dirty="0" smtClean="0"/>
                        <a:t>Process 2014 renewals earlier; propose multiyear with remaining publishers when appropriate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179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Communication</a:t>
                      </a:r>
                      <a:r>
                        <a:rPr lang="en-US" sz="1800" baseline="0" dirty="0" smtClean="0"/>
                        <a:t> between I&amp;LS and R&amp;D Team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Expedited</a:t>
                      </a:r>
                      <a:r>
                        <a:rPr lang="en-US" sz="1800" baseline="0" dirty="0" smtClean="0"/>
                        <a:t> signature process and Procurement approvals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179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aseline="0" dirty="0" smtClean="0"/>
                        <a:t>Engagement and guidance from R&amp;D supported the I&amp;LS team 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Suppliers</a:t>
                      </a:r>
                      <a:r>
                        <a:rPr lang="en-US" sz="1800" baseline="0" dirty="0" smtClean="0"/>
                        <a:t> receptive when I&amp;LS communicated R&amp;D’s expectations 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179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I&amp;LS</a:t>
                      </a:r>
                      <a:r>
                        <a:rPr lang="en-US" sz="1800" baseline="0" dirty="0" smtClean="0"/>
                        <a:t> Director signed agreements 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Fewer agreements to route through R&amp;D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6388" name="Picture 4" descr="C:\Documents and Settings\PENNIM01\Local Settings\Temporary Internet Files\Content.IE5\GE7PB0U9\MC900440405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2362200"/>
            <a:ext cx="457200" cy="457200"/>
          </a:xfrm>
          <a:prstGeom prst="rect">
            <a:avLst/>
          </a:prstGeom>
          <a:noFill/>
        </p:spPr>
      </p:pic>
      <p:pic>
        <p:nvPicPr>
          <p:cNvPr id="10" name="Picture 4" descr="C:\Documents and Settings\PENNIM01\Local Settings\Temporary Internet Files\Content.IE5\GE7PB0U9\MC900440405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3505200"/>
            <a:ext cx="457200" cy="457200"/>
          </a:xfrm>
          <a:prstGeom prst="rect">
            <a:avLst/>
          </a:prstGeom>
          <a:noFill/>
        </p:spPr>
      </p:pic>
      <p:pic>
        <p:nvPicPr>
          <p:cNvPr id="11" name="Picture 4" descr="C:\Documents and Settings\PENNIM01\Local Settings\Temporary Internet Files\Content.IE5\GE7PB0U9\MC900440405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4495800"/>
            <a:ext cx="457200" cy="457200"/>
          </a:xfrm>
          <a:prstGeom prst="rect">
            <a:avLst/>
          </a:prstGeom>
          <a:noFill/>
        </p:spPr>
      </p:pic>
      <p:pic>
        <p:nvPicPr>
          <p:cNvPr id="12" name="Picture 4" descr="C:\Documents and Settings\PENNIM01\Local Settings\Temporary Internet Files\Content.IE5\GE7PB0U9\MC900440405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5334000"/>
            <a:ext cx="457200" cy="457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I&amp;LS Negotiators—Feedback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515FBE4-5EA0-D24E-AAA8-83F267790D7B}" type="slidenum">
              <a:rPr lang="en-US" smtClean="0"/>
              <a:pPr/>
              <a:t>25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09600" y="1143000"/>
          <a:ext cx="7772401" cy="481584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775706"/>
                <a:gridCol w="4005463"/>
                <a:gridCol w="2991232"/>
              </a:tblGrid>
              <a:tr h="502179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Activity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Feedback/Proposed</a:t>
                      </a:r>
                      <a:r>
                        <a:rPr lang="en-US" sz="2000" baseline="0" dirty="0" smtClean="0"/>
                        <a:t> Solution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179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Incon</a:t>
                      </a:r>
                      <a:r>
                        <a:rPr lang="en-US" sz="1800" baseline="0" dirty="0" smtClean="0"/>
                        <a:t>sistencies in data presented in email status updates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Negotiators</a:t>
                      </a:r>
                      <a:r>
                        <a:rPr lang="en-US" sz="1800" baseline="0" dirty="0" smtClean="0"/>
                        <a:t> will propose a standard for presenting information; will request feedback from R&amp;D on data points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179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aseline="0" dirty="0" smtClean="0"/>
                        <a:t>Simplify talking points during status update meetings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aseline="0" dirty="0" smtClean="0"/>
                        <a:t>Provide clear and concise  information to maximize R&amp;D’s staff time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179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aseline="0" dirty="0" smtClean="0"/>
                        <a:t>All licenses not completed by expiration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More multiyear agreements; prioritize those that had lengthy negotiation in 2012—schedule meetings with suppliers earlier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6391" name="Picture 7" descr="C:\Documents and Settings\PENNIM01\Local Settings\Temporary Internet Files\Content.IE5\BWUAWH9O\MC90031112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2285999"/>
            <a:ext cx="609600" cy="649033"/>
          </a:xfrm>
          <a:prstGeom prst="rect">
            <a:avLst/>
          </a:prstGeom>
          <a:noFill/>
        </p:spPr>
      </p:pic>
      <p:pic>
        <p:nvPicPr>
          <p:cNvPr id="10" name="Picture 7" descr="C:\Documents and Settings\PENNIM01\Local Settings\Temporary Internet Files\Content.IE5\BWUAWH9O\MC90031112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3429000"/>
            <a:ext cx="609600" cy="649033"/>
          </a:xfrm>
          <a:prstGeom prst="rect">
            <a:avLst/>
          </a:prstGeom>
          <a:noFill/>
        </p:spPr>
      </p:pic>
      <p:pic>
        <p:nvPicPr>
          <p:cNvPr id="11" name="Picture 7" descr="C:\Documents and Settings\PENNIM01\Local Settings\Temporary Internet Files\Content.IE5\BWUAWH9O\MC90031112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4648200"/>
            <a:ext cx="609600" cy="64903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370887" cy="785812"/>
          </a:xfrm>
        </p:spPr>
        <p:txBody>
          <a:bodyPr/>
          <a:lstStyle/>
          <a:p>
            <a:pPr eaLnBrk="1" hangingPunct="1"/>
            <a:r>
              <a:rPr lang="en-US" sz="3500" dirty="0" smtClean="0"/>
              <a:t>Timeline for Collection &amp; Implementation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066800" y="2057400"/>
          <a:ext cx="6629400" cy="579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Diagram 4"/>
          <p:cNvGraphicFramePr/>
          <p:nvPr/>
        </p:nvGraphicFramePr>
        <p:xfrm>
          <a:off x="609600" y="3048000"/>
          <a:ext cx="8382000" cy="129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6" name="Content Placeholder 3"/>
          <p:cNvGraphicFramePr>
            <a:graphicFrameLocks/>
          </p:cNvGraphicFramePr>
          <p:nvPr/>
        </p:nvGraphicFramePr>
        <p:xfrm>
          <a:off x="381000" y="381000"/>
          <a:ext cx="8458200" cy="3429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sp>
        <p:nvSpPr>
          <p:cNvPr id="8" name="Isosceles Triangle 7"/>
          <p:cNvSpPr/>
          <p:nvPr/>
        </p:nvSpPr>
        <p:spPr bwMode="auto">
          <a:xfrm>
            <a:off x="2819400" y="3945553"/>
            <a:ext cx="533400" cy="550247"/>
          </a:xfrm>
          <a:prstGeom prst="triangle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charset="-128"/>
            </a:endParaRPr>
          </a:p>
        </p:txBody>
      </p:sp>
      <p:sp>
        <p:nvSpPr>
          <p:cNvPr id="9" name="Isosceles Triangle 8"/>
          <p:cNvSpPr/>
          <p:nvPr/>
        </p:nvSpPr>
        <p:spPr bwMode="auto">
          <a:xfrm>
            <a:off x="5029200" y="3886200"/>
            <a:ext cx="533400" cy="550247"/>
          </a:xfrm>
          <a:prstGeom prst="triangle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charset="-128"/>
            </a:endParaRPr>
          </a:p>
        </p:txBody>
      </p:sp>
      <p:sp>
        <p:nvSpPr>
          <p:cNvPr id="10" name="Isosceles Triangle 9"/>
          <p:cNvSpPr/>
          <p:nvPr/>
        </p:nvSpPr>
        <p:spPr bwMode="auto">
          <a:xfrm>
            <a:off x="7086600" y="3962400"/>
            <a:ext cx="533400" cy="550247"/>
          </a:xfrm>
          <a:prstGeom prst="triangle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 smtClean="0"/>
              <a:t>Summary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382000" cy="47244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2800" dirty="0" smtClean="0"/>
              <a:t>Usage statistics and analysis are key 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Plan sufficient time for analysis, mapping and meetings with leadership and stakeholders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Buy-in from stakeholders and leadership critical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Expect to manage multiple budgets with different approval processes</a:t>
            </a:r>
          </a:p>
          <a:p>
            <a:pPr marL="350838" lvl="1" indent="-350838"/>
            <a:r>
              <a:rPr lang="en-US" sz="2800" dirty="0" smtClean="0"/>
              <a:t>Align with the business strategy</a:t>
            </a:r>
          </a:p>
          <a:p>
            <a:pPr marL="622301" lvl="2" indent="-350838">
              <a:buFont typeface="Courier New" pitchFamily="49" charset="0"/>
              <a:buChar char="o"/>
            </a:pPr>
            <a:r>
              <a:rPr lang="en-US" sz="2400" dirty="0" smtClean="0"/>
              <a:t>R&amp;D sponsoring program to maximize information assets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FEF20C-F74A-4C38-A2FA-2F32C2EABD08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457200" y="130175"/>
            <a:ext cx="6967538" cy="762000"/>
          </a:xfrm>
          <a:noFill/>
        </p:spPr>
        <p:txBody>
          <a:bodyPr/>
          <a:lstStyle/>
          <a:p>
            <a:pPr eaLnBrk="1" hangingPunct="1"/>
            <a:r>
              <a:rPr lang="en-US" dirty="0" smtClean="0"/>
              <a:t>Acknowledgements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703763"/>
          </a:xfrm>
        </p:spPr>
        <p:txBody>
          <a:bodyPr/>
          <a:lstStyle/>
          <a:p>
            <a:r>
              <a:rPr lang="en-US" dirty="0" smtClean="0"/>
              <a:t>Jane Burke: Librarian</a:t>
            </a:r>
          </a:p>
          <a:p>
            <a:r>
              <a:rPr lang="en-US" dirty="0" smtClean="0"/>
              <a:t>Cara Evans: Library Systems Manager </a:t>
            </a:r>
          </a:p>
          <a:p>
            <a:r>
              <a:rPr lang="en-US" dirty="0" smtClean="0"/>
              <a:t>Tracy Gregory:  Data Analysis and Visualization</a:t>
            </a:r>
          </a:p>
          <a:p>
            <a:r>
              <a:rPr lang="en-US" dirty="0" smtClean="0"/>
              <a:t>Carla Hernandez: Data Analysis and Visualization</a:t>
            </a:r>
          </a:p>
          <a:p>
            <a:r>
              <a:rPr lang="en-US" dirty="0" smtClean="0"/>
              <a:t>Patty McIntire:  Data Analysis</a:t>
            </a:r>
          </a:p>
          <a:p>
            <a:r>
              <a:rPr lang="en-US" dirty="0" smtClean="0"/>
              <a:t>Jon Meek:  Data Collection</a:t>
            </a:r>
          </a:p>
          <a:p>
            <a:r>
              <a:rPr lang="en-US" dirty="0" smtClean="0"/>
              <a:t>Jo Woodward: Project Sponsor</a:t>
            </a:r>
          </a:p>
          <a:p>
            <a:pPr marL="0" indent="0"/>
            <a:endParaRPr lang="en-US" dirty="0" smtClean="0"/>
          </a:p>
          <a:p>
            <a:pPr marL="0" indent="0"/>
            <a:r>
              <a:rPr lang="en-US" dirty="0" smtClean="0"/>
              <a:t>Additional Pfizer colleagues in Finance; Competitive Intelligence; Medical Information; Patent Searching &amp; Information; Procurement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Pfizer Internal Use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BAEAA056-9216-4DEC-AED6-695D42DA540A}" type="slidenum">
              <a:rPr lang="en-US"/>
              <a:pPr>
                <a:defRPr/>
              </a:pPr>
              <a:t>28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FEF20C-F74A-4C38-A2FA-2F32C2EABD08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  <p:pic>
        <p:nvPicPr>
          <p:cNvPr id="21506" name="Picture 2" descr="C:\Documents and Settings\BKowalski\Local Settings\Temporary Internet Files\Content.IE5\NPT58T01\MC900441902[1].wmf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2200" y="2819400"/>
            <a:ext cx="1520825" cy="1797050"/>
          </a:xfrm>
          <a:prstGeom prst="rect">
            <a:avLst/>
          </a:prstGeom>
          <a:noFill/>
        </p:spPr>
      </p:pic>
      <p:pic>
        <p:nvPicPr>
          <p:cNvPr id="21507" name="Picture 3" descr="C:\Documents and Settings\BKowalski\Local Settings\Temporary Internet Files\Content.IE5\NE9VOJ6H\MC90044193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10200" y="1600200"/>
            <a:ext cx="1978025" cy="19081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763" y="357189"/>
            <a:ext cx="8370887" cy="709612"/>
          </a:xfrm>
          <a:noFill/>
        </p:spPr>
        <p:txBody>
          <a:bodyPr/>
          <a:lstStyle/>
          <a:p>
            <a:r>
              <a:rPr lang="en-US" dirty="0" smtClean="0"/>
              <a:t>Information &amp; Library Services at Pfizer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FEF20C-F74A-4C38-A2FA-2F32C2EABD0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85763" y="1219200"/>
          <a:ext cx="8453437" cy="4627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24B61A-8699-49A9-B7ED-99247F4BC320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20707965">
            <a:off x="390096" y="1404000"/>
            <a:ext cx="3410808" cy="175432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b="1" dirty="0" smtClean="0"/>
              <a:t>Pfizer slashes R&amp;D</a:t>
            </a:r>
          </a:p>
          <a:p>
            <a:r>
              <a:rPr lang="en-US" dirty="0" smtClean="0"/>
              <a:t>Drug-maker plans to cut jobs and spending as industry shies away from drug discovery.</a:t>
            </a:r>
          </a:p>
          <a:p>
            <a:r>
              <a:rPr lang="en-US" b="1" dirty="0" smtClean="0"/>
              <a:t>Nature News</a:t>
            </a:r>
            <a:r>
              <a:rPr lang="en-US" dirty="0" smtClean="0"/>
              <a:t>, 9 Feb 2011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 rot="21042750">
            <a:off x="5255960" y="4211286"/>
            <a:ext cx="2947737" cy="1615827"/>
          </a:xfrm>
          <a:prstGeom prst="rect">
            <a:avLst/>
          </a:prstGeom>
          <a:solidFill>
            <a:srgbClr val="7086F4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Pfizer to close historic UK site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Chemistry World (RSC)</a:t>
            </a: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02 February 2011</a:t>
            </a:r>
            <a:br>
              <a:rPr lang="en-US" dirty="0" smtClean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 rot="440816">
            <a:off x="4407756" y="890178"/>
            <a:ext cx="4572000" cy="286232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b="1" dirty="0" smtClean="0"/>
              <a:t>Pfizer research site closure 'a major blow‘</a:t>
            </a:r>
          </a:p>
          <a:p>
            <a:r>
              <a:rPr lang="en-US" dirty="0" smtClean="0"/>
              <a:t>Drug maker Pfizer is to close its research and development facility in Kent, which employs 2,400 people. </a:t>
            </a:r>
          </a:p>
          <a:p>
            <a:r>
              <a:rPr lang="en-US" b="1" dirty="0" smtClean="0"/>
              <a:t>BBC News, e! Science News</a:t>
            </a:r>
          </a:p>
          <a:p>
            <a:r>
              <a:rPr lang="en-US" dirty="0" smtClean="0"/>
              <a:t>1 February 2011 </a:t>
            </a:r>
          </a:p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 rot="175294">
            <a:off x="797461" y="4275841"/>
            <a:ext cx="3366774" cy="14773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b="1" dirty="0" smtClean="0"/>
              <a:t>Pfizer expands its research footprint in Cambridge</a:t>
            </a:r>
          </a:p>
          <a:p>
            <a:r>
              <a:rPr lang="en-US" b="1" dirty="0" smtClean="0"/>
              <a:t>MIT News</a:t>
            </a:r>
          </a:p>
          <a:p>
            <a:r>
              <a:rPr lang="en-US" i="1" dirty="0" smtClean="0"/>
              <a:t>September 1, 2011</a:t>
            </a:r>
            <a:r>
              <a:rPr lang="en-US" dirty="0" smtClean="0"/>
              <a:t> 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533400" y="187325"/>
            <a:ext cx="8370887" cy="955675"/>
          </a:xfrm>
        </p:spPr>
        <p:txBody>
          <a:bodyPr/>
          <a:lstStyle/>
          <a:p>
            <a:r>
              <a:rPr lang="en-US" dirty="0" smtClean="0"/>
              <a:t>Pfizer in the News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 smtClean="0"/>
              <a:t>What Led to the Allocation Decision?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763" y="1295400"/>
            <a:ext cx="8370887" cy="4551363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Significant reductions in budget and content every year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Pfizer R&amp;D restructuring program announced in Feb 2011</a:t>
            </a:r>
          </a:p>
          <a:p>
            <a:pPr lvl="3">
              <a:buFont typeface="Courier New" pitchFamily="49" charset="0"/>
              <a:buChar char="o"/>
            </a:pPr>
            <a:r>
              <a:rPr lang="en-US" dirty="0" smtClean="0"/>
              <a:t>  Pipeline prioritization, cost reduction and external partners/outsourcing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IT budgets reductions each year impact available content for clients</a:t>
            </a:r>
          </a:p>
          <a:p>
            <a:pPr marL="828675" lvl="2" indent="-457200">
              <a:buFont typeface="Courier New" pitchFamily="49" charset="0"/>
              <a:buChar char="o"/>
            </a:pPr>
            <a:r>
              <a:rPr lang="en-US" sz="2000" dirty="0" smtClean="0"/>
              <a:t> IT interested in lowering the cost base, content did not fit the typical model of IT costs.</a:t>
            </a:r>
          </a:p>
          <a:p>
            <a:pPr lvl="1">
              <a:buFont typeface="Arial" pitchFamily="34" charset="0"/>
              <a:buChar char="•"/>
            </a:pPr>
            <a:r>
              <a:rPr lang="en-US" sz="2600" dirty="0" smtClean="0"/>
              <a:t> </a:t>
            </a:r>
            <a:r>
              <a:rPr lang="en-US" sz="2400" dirty="0" smtClean="0"/>
              <a:t>IT was budget holder but not primary users </a:t>
            </a:r>
            <a:endParaRPr lang="en-US" sz="2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FEF20C-F74A-4C38-A2FA-2F32C2EABD0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FTE Fluctuations Since 2003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FEF20C-F74A-4C38-A2FA-2F32C2EABD08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0" y="838200"/>
          <a:ext cx="8696325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angle 5"/>
          <p:cNvSpPr/>
          <p:nvPr/>
        </p:nvSpPr>
        <p:spPr bwMode="auto">
          <a:xfrm>
            <a:off x="2362200" y="4038600"/>
            <a:ext cx="6019800" cy="276999"/>
          </a:xfrm>
          <a:prstGeom prst="rect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  <a:tabLst/>
            </a:pPr>
            <a:r>
              <a:rPr lang="en-US" b="1" dirty="0" smtClean="0">
                <a:solidFill>
                  <a:schemeClr val="bg1"/>
                </a:solidFill>
              </a:rPr>
              <a:t>Reduced our budget by double digits</a:t>
            </a:r>
            <a:endParaRPr kumimoji="0" lang="en-US" sz="1800" b="1" i="0" u="none" strike="noStrike" cap="none" normalizeH="0" baseline="0" dirty="0" smtClean="0">
              <a:solidFill>
                <a:schemeClr val="bg1"/>
              </a:solidFill>
              <a:effectLst/>
              <a:latin typeface="Arial" pitchFamily="34" charset="0"/>
              <a:ea typeface="ＭＳ Ｐゴシック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Options for Future Content Management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7200" y="1371600"/>
            <a:ext cx="4040188" cy="639762"/>
          </a:xfrm>
        </p:spPr>
        <p:txBody>
          <a:bodyPr/>
          <a:lstStyle/>
          <a:p>
            <a:pPr algn="ctr"/>
            <a:r>
              <a:rPr lang="en-US" sz="2800" dirty="0" smtClean="0"/>
              <a:t>Option	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571500" indent="-514350">
              <a:buFont typeface="+mj-lt"/>
              <a:buAutoNum type="alphaUcPeriod"/>
            </a:pPr>
            <a:r>
              <a:rPr lang="en-US" sz="2400" dirty="0" smtClean="0"/>
              <a:t>Restrict usage or Cancel subscriptions</a:t>
            </a:r>
          </a:p>
          <a:p>
            <a:pPr marL="571500" indent="-514350">
              <a:buFont typeface="+mj-lt"/>
              <a:buAutoNum type="alphaUcPeriod"/>
            </a:pPr>
            <a:endParaRPr lang="en-US" sz="2400" dirty="0" smtClean="0"/>
          </a:p>
          <a:p>
            <a:pPr marL="571500" indent="-514350">
              <a:buFont typeface="+mj-lt"/>
              <a:buAutoNum type="alphaUcPeriod"/>
            </a:pPr>
            <a:r>
              <a:rPr lang="en-US" sz="2400" dirty="0" smtClean="0"/>
              <a:t>FTE’s only</a:t>
            </a:r>
          </a:p>
          <a:p>
            <a:pPr marL="571500" indent="-514350">
              <a:buFont typeface="+mj-lt"/>
              <a:buAutoNum type="alphaUcPeriod"/>
            </a:pPr>
            <a:endParaRPr lang="en-US" dirty="0" smtClean="0"/>
          </a:p>
          <a:p>
            <a:pPr marL="571500" indent="-514350">
              <a:buFont typeface="+mj-lt"/>
              <a:buAutoNum type="alphaUcPeriod"/>
            </a:pPr>
            <a:r>
              <a:rPr lang="en-US" sz="2400" dirty="0" smtClean="0"/>
              <a:t>Business Allocation</a:t>
            </a:r>
          </a:p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645025" y="1371600"/>
            <a:ext cx="4041775" cy="639762"/>
          </a:xfrm>
        </p:spPr>
        <p:txBody>
          <a:bodyPr/>
          <a:lstStyle/>
          <a:p>
            <a:pPr algn="ctr"/>
            <a:r>
              <a:rPr lang="en-US" sz="2800" dirty="0" smtClean="0"/>
              <a:t>Issues</a:t>
            </a:r>
            <a:endParaRPr lang="en-US" sz="2800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457200" lvl="1" indent="-457200">
              <a:buFont typeface="+mj-lt"/>
              <a:buAutoNum type="alphaUcPeriod"/>
              <a:defRPr/>
            </a:pPr>
            <a:r>
              <a:rPr lang="en-US" dirty="0" smtClean="0"/>
              <a:t>Reduce ability to self-serve, increase services to help others; </a:t>
            </a:r>
            <a:r>
              <a:rPr lang="en-US" dirty="0" smtClean="0">
                <a:latin typeface="Arial" charset="0"/>
                <a:ea typeface="ＭＳ Ｐゴシック" pitchFamily="28" charset="-128"/>
              </a:rPr>
              <a:t>Impacts global  information</a:t>
            </a:r>
          </a:p>
          <a:p>
            <a:pPr marL="457200" lvl="1" indent="-457200">
              <a:buFont typeface="+mj-lt"/>
              <a:buAutoNum type="alphaUcPeriod"/>
              <a:defRPr/>
            </a:pPr>
            <a:endParaRPr lang="en-US" dirty="0" smtClean="0">
              <a:latin typeface="Arial" charset="0"/>
              <a:ea typeface="ＭＳ Ｐゴシック" pitchFamily="28" charset="-128"/>
            </a:endParaRPr>
          </a:p>
          <a:p>
            <a:pPr marL="457200" lvl="1" indent="-457200">
              <a:buFont typeface="+mj-lt"/>
              <a:buAutoNum type="alphaUcPeriod"/>
              <a:defRPr/>
            </a:pPr>
            <a:r>
              <a:rPr lang="en-US" dirty="0" smtClean="0">
                <a:latin typeface="Arial" charset="0"/>
                <a:ea typeface="ＭＳ Ｐゴシック" pitchFamily="28" charset="-128"/>
              </a:rPr>
              <a:t>Identification and access control</a:t>
            </a:r>
          </a:p>
          <a:p>
            <a:pPr marL="457200" lvl="1" indent="-457200">
              <a:buFont typeface="+mj-lt"/>
              <a:buAutoNum type="alphaUcPeriod"/>
              <a:defRPr/>
            </a:pPr>
            <a:endParaRPr lang="en-US" dirty="0" smtClean="0">
              <a:latin typeface="Arial" charset="0"/>
              <a:ea typeface="ＭＳ Ｐゴシック" pitchFamily="28" charset="-128"/>
            </a:endParaRPr>
          </a:p>
          <a:p>
            <a:pPr marL="457200" lvl="1" indent="-457200">
              <a:buFont typeface="+mj-lt"/>
              <a:buAutoNum type="alphaUcPeriod"/>
              <a:defRPr/>
            </a:pPr>
            <a:r>
              <a:rPr lang="en-US" dirty="0" smtClean="0">
                <a:latin typeface="Arial" charset="0"/>
                <a:ea typeface="ＭＳ Ｐゴシック" pitchFamily="28" charset="-128"/>
              </a:rPr>
              <a:t>No actual cost savings; business may have savings targets</a:t>
            </a:r>
          </a:p>
          <a:p>
            <a:pPr marL="457200" lvl="1" indent="-457200">
              <a:buFont typeface="+mj-lt"/>
              <a:buAutoNum type="alphaUcPeriod"/>
              <a:defRPr/>
            </a:pPr>
            <a:endParaRPr lang="en-US" dirty="0" smtClean="0">
              <a:latin typeface="Arial" charset="0"/>
              <a:ea typeface="ＭＳ Ｐゴシック" pitchFamily="28" charset="-128"/>
            </a:endParaRPr>
          </a:p>
          <a:p>
            <a:pPr marL="457200" lvl="1" indent="-457200">
              <a:buFont typeface="+mj-lt"/>
              <a:buAutoNum type="alphaUcPeriod"/>
              <a:defRPr/>
            </a:pPr>
            <a:endParaRPr lang="en-US" dirty="0" smtClean="0">
              <a:latin typeface="Arial" charset="0"/>
              <a:ea typeface="ＭＳ Ｐゴシック" pitchFamily="28" charset="-128"/>
            </a:endParaRPr>
          </a:p>
          <a:p>
            <a:pPr marL="457200" indent="-457200">
              <a:buFont typeface="+mj-lt"/>
              <a:buAutoNum type="alphaU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FEF20C-F74A-4C38-A2FA-2F32C2EABD08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876801" y="1600200"/>
            <a:ext cx="3886200" cy="4179888"/>
          </a:xfrm>
        </p:spPr>
        <p:txBody>
          <a:bodyPr/>
          <a:lstStyle/>
          <a:p>
            <a:pPr marL="457200" lvl="1" indent="-457200">
              <a:buFont typeface="+mj-lt"/>
              <a:buAutoNum type="alphaUcPeriod"/>
              <a:defRPr/>
            </a:pPr>
            <a:r>
              <a:rPr lang="en-US" dirty="0" smtClean="0">
                <a:solidFill>
                  <a:schemeClr val="accent3"/>
                </a:solidFill>
              </a:rPr>
              <a:t>Reduce ability to self-serve, increase services to help others; </a:t>
            </a:r>
            <a:r>
              <a:rPr lang="en-US" dirty="0" smtClean="0">
                <a:solidFill>
                  <a:schemeClr val="accent3"/>
                </a:solidFill>
                <a:latin typeface="Arial" charset="0"/>
                <a:ea typeface="ＭＳ Ｐゴシック" pitchFamily="28" charset="-128"/>
              </a:rPr>
              <a:t>Impacts global  information</a:t>
            </a:r>
          </a:p>
          <a:p>
            <a:pPr marL="457200" lvl="1" indent="-457200">
              <a:buFont typeface="+mj-lt"/>
              <a:buAutoNum type="alphaUcPeriod"/>
              <a:defRPr/>
            </a:pPr>
            <a:endParaRPr lang="en-US" dirty="0" smtClean="0">
              <a:solidFill>
                <a:schemeClr val="accent3"/>
              </a:solidFill>
              <a:latin typeface="Arial" charset="0"/>
              <a:ea typeface="ＭＳ Ｐゴシック" pitchFamily="28" charset="-128"/>
            </a:endParaRPr>
          </a:p>
          <a:p>
            <a:pPr marL="457200" lvl="1" indent="-457200">
              <a:buFont typeface="+mj-lt"/>
              <a:buAutoNum type="alphaUcPeriod"/>
              <a:defRPr/>
            </a:pPr>
            <a:r>
              <a:rPr lang="en-US" dirty="0" smtClean="0">
                <a:solidFill>
                  <a:schemeClr val="accent3"/>
                </a:solidFill>
                <a:latin typeface="Arial" charset="0"/>
                <a:ea typeface="ＭＳ Ｐゴシック" pitchFamily="28" charset="-128"/>
              </a:rPr>
              <a:t>Identification and access control</a:t>
            </a:r>
          </a:p>
          <a:p>
            <a:pPr marL="457200" lvl="1" indent="-457200">
              <a:buFont typeface="+mj-lt"/>
              <a:buAutoNum type="alphaUcPeriod"/>
              <a:defRPr/>
            </a:pPr>
            <a:endParaRPr lang="en-US" dirty="0" smtClean="0">
              <a:solidFill>
                <a:schemeClr val="accent3"/>
              </a:solidFill>
              <a:latin typeface="Arial" charset="0"/>
              <a:ea typeface="ＭＳ Ｐゴシック" pitchFamily="28" charset="-128"/>
            </a:endParaRPr>
          </a:p>
          <a:p>
            <a:pPr marL="457200" lvl="1" indent="-457200">
              <a:buFont typeface="+mj-lt"/>
              <a:buAutoNum type="alphaUcPeriod"/>
              <a:defRPr/>
            </a:pPr>
            <a:r>
              <a:rPr lang="en-US" dirty="0" smtClean="0">
                <a:solidFill>
                  <a:schemeClr val="accent3"/>
                </a:solidFill>
                <a:latin typeface="Arial" charset="0"/>
                <a:ea typeface="ＭＳ Ｐゴシック" pitchFamily="28" charset="-128"/>
              </a:rPr>
              <a:t>No actual cost savings; business may have savings targets</a:t>
            </a:r>
          </a:p>
          <a:p>
            <a:pPr marL="457200" lvl="1" indent="-457200">
              <a:buFont typeface="+mj-lt"/>
              <a:buAutoNum type="alphaUcPeriod"/>
              <a:defRPr/>
            </a:pPr>
            <a:endParaRPr lang="en-US" dirty="0" smtClean="0">
              <a:solidFill>
                <a:schemeClr val="accent3"/>
              </a:solidFill>
              <a:latin typeface="Arial" charset="0"/>
              <a:ea typeface="ＭＳ Ｐゴシック" pitchFamily="28" charset="-128"/>
            </a:endParaRPr>
          </a:p>
          <a:p>
            <a:pPr marL="457200" lvl="1" indent="-457200">
              <a:buFont typeface="+mj-lt"/>
              <a:buAutoNum type="alphaUcPeriod"/>
              <a:defRPr/>
            </a:pPr>
            <a:endParaRPr lang="en-US" dirty="0" smtClean="0">
              <a:solidFill>
                <a:schemeClr val="accent3"/>
              </a:solidFill>
              <a:latin typeface="Arial" charset="0"/>
              <a:ea typeface="ＭＳ Ｐゴシック" pitchFamily="28" charset="-128"/>
            </a:endParaRPr>
          </a:p>
          <a:p>
            <a:pPr marL="457200" indent="-457200">
              <a:buFont typeface="+mj-lt"/>
              <a:buAutoNum type="alphaUcPeriod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Options for Future Content Management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7200" y="1371600"/>
            <a:ext cx="4040188" cy="639762"/>
          </a:xfrm>
        </p:spPr>
        <p:txBody>
          <a:bodyPr/>
          <a:lstStyle/>
          <a:p>
            <a:pPr algn="ctr"/>
            <a:r>
              <a:rPr lang="en-US" sz="2800" dirty="0" smtClean="0"/>
              <a:t>Option	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768725"/>
          </a:xfrm>
        </p:spPr>
        <p:txBody>
          <a:bodyPr/>
          <a:lstStyle/>
          <a:p>
            <a:pPr marL="571500" indent="-514350">
              <a:buFont typeface="+mj-lt"/>
              <a:buAutoNum type="alphaUcPeriod"/>
            </a:pPr>
            <a:r>
              <a:rPr lang="en-US" sz="2400" dirty="0" smtClean="0"/>
              <a:t>Restrict usage or Cancel subscriptions</a:t>
            </a:r>
          </a:p>
          <a:p>
            <a:pPr marL="571500" indent="-514350">
              <a:buFont typeface="+mj-lt"/>
              <a:buAutoNum type="alphaUcPeriod"/>
            </a:pPr>
            <a:endParaRPr lang="en-US" sz="2400" dirty="0" smtClean="0"/>
          </a:p>
          <a:p>
            <a:pPr marL="571500" indent="-514350">
              <a:buFont typeface="+mj-lt"/>
              <a:buAutoNum type="alphaUcPeriod"/>
            </a:pPr>
            <a:r>
              <a:rPr lang="en-US" sz="2400" dirty="0" smtClean="0"/>
              <a:t>FTE’s only</a:t>
            </a:r>
          </a:p>
          <a:p>
            <a:pPr marL="571500" indent="-514350">
              <a:buFont typeface="+mj-lt"/>
              <a:buAutoNum type="alphaUcPeriod"/>
            </a:pPr>
            <a:endParaRPr lang="en-US" dirty="0" smtClean="0"/>
          </a:p>
          <a:p>
            <a:pPr marL="571500" indent="-514350">
              <a:buFont typeface="+mj-lt"/>
              <a:buAutoNum type="alphaUcPeriod"/>
            </a:pPr>
            <a:r>
              <a:rPr lang="en-US" sz="2400" dirty="0" smtClean="0"/>
              <a:t>Business Allocation</a:t>
            </a:r>
          </a:p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645025" y="1371600"/>
            <a:ext cx="4041775" cy="639762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accent3"/>
                </a:solidFill>
              </a:rPr>
              <a:t>Issues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FEF20C-F74A-4C38-A2FA-2F32C2EABD08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15" name="Oval 14"/>
          <p:cNvSpPr/>
          <p:nvPr/>
        </p:nvSpPr>
        <p:spPr bwMode="auto">
          <a:xfrm>
            <a:off x="304800" y="4267200"/>
            <a:ext cx="3657600" cy="1600200"/>
          </a:xfrm>
          <a:prstGeom prst="ellips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charset="-12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953000" y="2026146"/>
            <a:ext cx="3581400" cy="323165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In every case—we knew that the usage statistics by Division were key to the allocation.</a:t>
            </a:r>
          </a:p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12 months of usage needed to map appropriately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370887" cy="955675"/>
          </a:xfrm>
          <a:noFill/>
        </p:spPr>
        <p:txBody>
          <a:bodyPr/>
          <a:lstStyle/>
          <a:p>
            <a:r>
              <a:rPr lang="en-US" dirty="0" smtClean="0"/>
              <a:t>How We Allocated the Budget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FEF20C-F74A-4C38-A2FA-2F32C2EABD08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914400" y="1244600"/>
          <a:ext cx="7086600" cy="439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icity Template">
  <a:themeElements>
    <a:clrScheme name="">
      <a:dk1>
        <a:srgbClr val="666666"/>
      </a:dk1>
      <a:lt1>
        <a:srgbClr val="FFFFFF"/>
      </a:lt1>
      <a:dk2>
        <a:srgbClr val="8DC63F"/>
      </a:dk2>
      <a:lt2>
        <a:srgbClr val="89D4E3"/>
      </a:lt2>
      <a:accent1>
        <a:srgbClr val="0092D0"/>
      </a:accent1>
      <a:accent2>
        <a:srgbClr val="C6C6C6"/>
      </a:accent2>
      <a:accent3>
        <a:srgbClr val="FFFFFF"/>
      </a:accent3>
      <a:accent4>
        <a:srgbClr val="565656"/>
      </a:accent4>
      <a:accent5>
        <a:srgbClr val="AAC7E4"/>
      </a:accent5>
      <a:accent6>
        <a:srgbClr val="B3B3B3"/>
      </a:accent6>
      <a:hlink>
        <a:srgbClr val="00AEEF"/>
      </a:hlink>
      <a:folHlink>
        <a:srgbClr val="46166B"/>
      </a:folHlink>
    </a:clrScheme>
    <a:fontScheme name="Simplicity_PPTOptional pages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 charset="-128"/>
          </a:defRPr>
        </a:defPPr>
      </a:lstStyle>
    </a:lnDef>
  </a:objectDefaults>
  <a:extraClrSchemeLst>
    <a:extraClrScheme>
      <a:clrScheme name="Simplicity_PPTOptional pag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mplicity_PPTOptional pag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mplicity_PPTOptional pag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mplicity_PPTOptional pag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mplicity_PPTOptional pag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mplicity_PPTOptional pag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implicity_PPTOptional pag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implicity_PPTOptional pag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implicity_PPTOptional pag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implicity_PPTOptional pag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implicity_PPTOptional pag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implicity_PPTOptional pag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Simplicity Template</Template>
  <TotalTime>0</TotalTime>
  <Words>1269</Words>
  <Application>Microsoft Office PowerPoint</Application>
  <PresentationFormat>On-screen Show (4:3)</PresentationFormat>
  <Paragraphs>316</Paragraphs>
  <Slides>29</Slides>
  <Notes>29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Simplicity Template</vt:lpstr>
      <vt:lpstr>Decentralizing Budget to Maximize Information Return </vt:lpstr>
      <vt:lpstr>Agenda</vt:lpstr>
      <vt:lpstr>Information &amp; Library Services at Pfizer</vt:lpstr>
      <vt:lpstr>Pfizer in the News</vt:lpstr>
      <vt:lpstr>What Led to the Allocation Decision? </vt:lpstr>
      <vt:lpstr>FTE Fluctuations Since 2003</vt:lpstr>
      <vt:lpstr>Options for Future Content Management</vt:lpstr>
      <vt:lpstr>Options for Future Content Management</vt:lpstr>
      <vt:lpstr>How We Allocated the Budget</vt:lpstr>
      <vt:lpstr>Integrating Usage and User Divisions</vt:lpstr>
      <vt:lpstr>Sample Blue Coat Monthly Reporting Log</vt:lpstr>
      <vt:lpstr>Pipeline Pilot / Spotfire Analysis </vt:lpstr>
      <vt:lpstr>Output in Excel:   OECD Health Statistics example</vt:lpstr>
      <vt:lpstr>Divisional Allocation Challenges  </vt:lpstr>
      <vt:lpstr>Industry Best Practices for Budget Allocation</vt:lpstr>
      <vt:lpstr>Best Practices—Findings </vt:lpstr>
      <vt:lpstr>Allocation Models Proposed to IT Leadership </vt:lpstr>
      <vt:lpstr>Slide 18</vt:lpstr>
      <vt:lpstr>Output in Excel:   OECD Health Statistics example</vt:lpstr>
      <vt:lpstr>Partnering with the Business</vt:lpstr>
      <vt:lpstr>Communication with Stakeholders </vt:lpstr>
      <vt:lpstr>Renewals Process with Stakeholders</vt:lpstr>
      <vt:lpstr>What Went Well</vt:lpstr>
      <vt:lpstr>I&amp;LS Negotiators—Feedback</vt:lpstr>
      <vt:lpstr>I&amp;LS Negotiators—Feedback</vt:lpstr>
      <vt:lpstr>Timeline for Collection &amp; Implementation</vt:lpstr>
      <vt:lpstr>Summary</vt:lpstr>
      <vt:lpstr>Acknowledgements</vt:lpstr>
      <vt:lpstr>Questions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2013-04-10T18:21:56Z</dcterms:created>
  <dcterms:modified xsi:type="dcterms:W3CDTF">2013-04-10T18:25:31Z</dcterms:modified>
</cp:coreProperties>
</file>